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7" r:id="rId2"/>
    <p:sldId id="259" r:id="rId3"/>
    <p:sldId id="260" r:id="rId4"/>
    <p:sldId id="261" r:id="rId5"/>
    <p:sldId id="262" r:id="rId6"/>
    <p:sldId id="263" r:id="rId7"/>
    <p:sldId id="264" r:id="rId8"/>
    <p:sldId id="265" r:id="rId9"/>
    <p:sldId id="266" r:id="rId10"/>
    <p:sldId id="267" r:id="rId11"/>
    <p:sldId id="268" r:id="rId12"/>
    <p:sldId id="270" r:id="rId13"/>
    <p:sldId id="271" r:id="rId14"/>
    <p:sldId id="272" r:id="rId15"/>
    <p:sldId id="273" r:id="rId16"/>
    <p:sldId id="274" r:id="rId17"/>
    <p:sldId id="275" r:id="rId18"/>
    <p:sldId id="276" r:id="rId19"/>
    <p:sldId id="277" r:id="rId20"/>
    <p:sldId id="278"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10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19.jpeg"/></Relationships>
</file>

<file path=ppt/diagrams/_rels/data3.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1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7C125B-EC45-4F6D-9508-16D0B0B8F12C}"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E3B5830-245C-4231-9721-D1FC89DEC5EB}">
      <dgm:prSet phldrT="[Text]" phldr="1"/>
      <dgm:spPr/>
      <dgm:t>
        <a:bodyPr/>
        <a:lstStyle/>
        <a:p>
          <a:endParaRPr lang="en-US" dirty="0"/>
        </a:p>
      </dgm:t>
    </dgm:pt>
    <dgm:pt modelId="{66A9C87C-5A51-4D1A-9515-00D34A884159}" type="parTrans" cxnId="{50926866-D4FB-494F-B6C6-C9FEF745FAEA}">
      <dgm:prSet/>
      <dgm:spPr/>
      <dgm:t>
        <a:bodyPr/>
        <a:lstStyle/>
        <a:p>
          <a:endParaRPr lang="en-US"/>
        </a:p>
      </dgm:t>
    </dgm:pt>
    <dgm:pt modelId="{D444EC0F-1905-4373-BE8D-CE2866CA81BA}" type="sibTrans" cxnId="{50926866-D4FB-494F-B6C6-C9FEF745FAE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911FDF84-CB43-47B8-A853-64B4F2F8D11D}" type="pres">
      <dgm:prSet presAssocID="{2D7C125B-EC45-4F6D-9508-16D0B0B8F12C}" presName="Name0" presStyleCnt="0">
        <dgm:presLayoutVars>
          <dgm:chMax val="7"/>
          <dgm:chPref val="7"/>
          <dgm:dir/>
        </dgm:presLayoutVars>
      </dgm:prSet>
      <dgm:spPr/>
    </dgm:pt>
    <dgm:pt modelId="{66C20D76-7FBC-4CBC-9371-375A1E84EE80}" type="pres">
      <dgm:prSet presAssocID="{2D7C125B-EC45-4F6D-9508-16D0B0B8F12C}" presName="Name1" presStyleCnt="0"/>
      <dgm:spPr/>
    </dgm:pt>
    <dgm:pt modelId="{89FDA72B-CF3D-496A-BC4F-D667DB6D4645}" type="pres">
      <dgm:prSet presAssocID="{D444EC0F-1905-4373-BE8D-CE2866CA81BA}" presName="picture_1" presStyleCnt="0"/>
      <dgm:spPr/>
    </dgm:pt>
    <dgm:pt modelId="{6EF3BE33-958A-4716-A7B6-18EE06293A77}" type="pres">
      <dgm:prSet presAssocID="{D444EC0F-1905-4373-BE8D-CE2866CA81BA}" presName="pictureRepeatNode" presStyleLbl="alignImgPlace1" presStyleIdx="0" presStyleCnt="1" custScaleX="141215" custScaleY="140700" custLinFactNeighborX="-4008" custLinFactNeighborY="35"/>
      <dgm:spPr/>
    </dgm:pt>
    <dgm:pt modelId="{9E7A649C-EEBC-4DE0-8155-D8A3B882914C}" type="pres">
      <dgm:prSet presAssocID="{FE3B5830-245C-4231-9721-D1FC89DEC5EB}" presName="text_1" presStyleLbl="node1" presStyleIdx="0" presStyleCnt="0" custLinFactX="-68750" custLinFactY="99464" custLinFactNeighborX="-100000" custLinFactNeighborY="100000">
        <dgm:presLayoutVars>
          <dgm:bulletEnabled val="1"/>
        </dgm:presLayoutVars>
      </dgm:prSet>
      <dgm:spPr/>
    </dgm:pt>
  </dgm:ptLst>
  <dgm:cxnLst>
    <dgm:cxn modelId="{3D0BCD15-BE21-504A-B93B-B87BD8E29A06}" type="presOf" srcId="{D444EC0F-1905-4373-BE8D-CE2866CA81BA}" destId="{6EF3BE33-958A-4716-A7B6-18EE06293A77}" srcOrd="0" destOrd="0" presId="urn:microsoft.com/office/officeart/2008/layout/CircularPictureCallout"/>
    <dgm:cxn modelId="{50926866-D4FB-494F-B6C6-C9FEF745FAEA}" srcId="{2D7C125B-EC45-4F6D-9508-16D0B0B8F12C}" destId="{FE3B5830-245C-4231-9721-D1FC89DEC5EB}" srcOrd="0" destOrd="0" parTransId="{66A9C87C-5A51-4D1A-9515-00D34A884159}" sibTransId="{D444EC0F-1905-4373-BE8D-CE2866CA81BA}"/>
    <dgm:cxn modelId="{8B7067DE-8723-2244-860F-036647CD14ED}" type="presOf" srcId="{FE3B5830-245C-4231-9721-D1FC89DEC5EB}" destId="{9E7A649C-EEBC-4DE0-8155-D8A3B882914C}" srcOrd="0" destOrd="0" presId="urn:microsoft.com/office/officeart/2008/layout/CircularPictureCallout"/>
    <dgm:cxn modelId="{E2EE19FD-E885-3247-B220-D364B9A05A7D}" type="presOf" srcId="{2D7C125B-EC45-4F6D-9508-16D0B0B8F12C}" destId="{911FDF84-CB43-47B8-A853-64B4F2F8D11D}" srcOrd="0" destOrd="0" presId="urn:microsoft.com/office/officeart/2008/layout/CircularPictureCallout"/>
    <dgm:cxn modelId="{E9284637-2318-9F40-99DA-B3D1BE7DC4C3}" type="presParOf" srcId="{911FDF84-CB43-47B8-A853-64B4F2F8D11D}" destId="{66C20D76-7FBC-4CBC-9371-375A1E84EE80}" srcOrd="0" destOrd="0" presId="urn:microsoft.com/office/officeart/2008/layout/CircularPictureCallout"/>
    <dgm:cxn modelId="{841B30B3-C8F6-014E-AE3A-81236D302F51}" type="presParOf" srcId="{66C20D76-7FBC-4CBC-9371-375A1E84EE80}" destId="{89FDA72B-CF3D-496A-BC4F-D667DB6D4645}" srcOrd="0" destOrd="0" presId="urn:microsoft.com/office/officeart/2008/layout/CircularPictureCallout"/>
    <dgm:cxn modelId="{177A8D53-4BF4-3C45-B754-BFFC1F0C5F27}" type="presParOf" srcId="{89FDA72B-CF3D-496A-BC4F-D667DB6D4645}" destId="{6EF3BE33-958A-4716-A7B6-18EE06293A77}" srcOrd="0" destOrd="0" presId="urn:microsoft.com/office/officeart/2008/layout/CircularPictureCallout"/>
    <dgm:cxn modelId="{72436C5B-A027-114A-8B56-D4776135A515}" type="presParOf" srcId="{66C20D76-7FBC-4CBC-9371-375A1E84EE80}" destId="{9E7A649C-EEBC-4DE0-8155-D8A3B882914C}"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3739AB-8656-4934-BCD2-24B5495A460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034C4B1E-E6DC-43D3-A0DB-2C17C35FC316}">
      <dgm:prSet phldrT="[Text]"/>
      <dgm:spPr/>
      <dgm:t>
        <a:bodyPr/>
        <a:lstStyle/>
        <a:p>
          <a:endParaRPr lang="en-US" dirty="0"/>
        </a:p>
      </dgm:t>
    </dgm:pt>
    <dgm:pt modelId="{C82ED3D6-6F79-4F42-8FDC-1448E425A755}" type="sibTrans" cxnId="{30B915EA-88A7-4A99-852F-2A2082BAA1DE}">
      <dgm:prSet/>
      <dgm:spPr>
        <a:blipFill>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dgm:spPr>
      <dgm:t>
        <a:bodyPr/>
        <a:lstStyle/>
        <a:p>
          <a:endParaRPr lang="en-US"/>
        </a:p>
      </dgm:t>
    </dgm:pt>
    <dgm:pt modelId="{4CBBA04F-4D9E-4A4A-8564-6DA7E397839E}" type="parTrans" cxnId="{30B915EA-88A7-4A99-852F-2A2082BAA1DE}">
      <dgm:prSet/>
      <dgm:spPr/>
      <dgm:t>
        <a:bodyPr/>
        <a:lstStyle/>
        <a:p>
          <a:endParaRPr lang="en-US"/>
        </a:p>
      </dgm:t>
    </dgm:pt>
    <dgm:pt modelId="{1FE70BA6-95B7-4306-9E26-69CA9F1399B1}" type="pres">
      <dgm:prSet presAssocID="{083739AB-8656-4934-BCD2-24B5495A460A}" presName="Name0" presStyleCnt="0">
        <dgm:presLayoutVars>
          <dgm:chMax val="7"/>
          <dgm:chPref val="7"/>
          <dgm:dir/>
        </dgm:presLayoutVars>
      </dgm:prSet>
      <dgm:spPr/>
    </dgm:pt>
    <dgm:pt modelId="{7BAF3C1C-8FA2-4035-B0BC-AE973ABAA498}" type="pres">
      <dgm:prSet presAssocID="{083739AB-8656-4934-BCD2-24B5495A460A}" presName="Name1" presStyleCnt="0"/>
      <dgm:spPr/>
    </dgm:pt>
    <dgm:pt modelId="{B4CCF1C6-E13E-4EBF-975F-B19A250AD506}" type="pres">
      <dgm:prSet presAssocID="{C82ED3D6-6F79-4F42-8FDC-1448E425A755}" presName="picture_1" presStyleCnt="0"/>
      <dgm:spPr/>
    </dgm:pt>
    <dgm:pt modelId="{ABD44BD4-6644-4E2C-AD1D-21AA6C451385}" type="pres">
      <dgm:prSet presAssocID="{C82ED3D6-6F79-4F42-8FDC-1448E425A755}" presName="pictureRepeatNode" presStyleLbl="alignImgPlace1" presStyleIdx="0" presStyleCnt="1" custScaleX="164043" custScaleY="163444"/>
      <dgm:spPr/>
    </dgm:pt>
    <dgm:pt modelId="{64CF2ABF-6BF6-4567-89FB-522FB0AD4F00}" type="pres">
      <dgm:prSet presAssocID="{034C4B1E-E6DC-43D3-A0DB-2C17C35FC316}" presName="text_1" presStyleLbl="node1" presStyleIdx="0" presStyleCnt="0" custLinFactNeighborX="-4475" custLinFactNeighborY="-44406">
        <dgm:presLayoutVars>
          <dgm:bulletEnabled val="1"/>
        </dgm:presLayoutVars>
      </dgm:prSet>
      <dgm:spPr/>
    </dgm:pt>
  </dgm:ptLst>
  <dgm:cxnLst>
    <dgm:cxn modelId="{A4C9EE0A-337B-5147-BB21-48D18B268CF8}" type="presOf" srcId="{034C4B1E-E6DC-43D3-A0DB-2C17C35FC316}" destId="{64CF2ABF-6BF6-4567-89FB-522FB0AD4F00}" srcOrd="0" destOrd="0" presId="urn:microsoft.com/office/officeart/2008/layout/CircularPictureCallout"/>
    <dgm:cxn modelId="{78401456-B62E-494A-B59E-14BE66E8D846}" type="presOf" srcId="{083739AB-8656-4934-BCD2-24B5495A460A}" destId="{1FE70BA6-95B7-4306-9E26-69CA9F1399B1}" srcOrd="0" destOrd="0" presId="urn:microsoft.com/office/officeart/2008/layout/CircularPictureCallout"/>
    <dgm:cxn modelId="{BF2BF458-60B0-A244-AA93-8828A21A224C}" type="presOf" srcId="{C82ED3D6-6F79-4F42-8FDC-1448E425A755}" destId="{ABD44BD4-6644-4E2C-AD1D-21AA6C451385}" srcOrd="0" destOrd="0" presId="urn:microsoft.com/office/officeart/2008/layout/CircularPictureCallout"/>
    <dgm:cxn modelId="{30B915EA-88A7-4A99-852F-2A2082BAA1DE}" srcId="{083739AB-8656-4934-BCD2-24B5495A460A}" destId="{034C4B1E-E6DC-43D3-A0DB-2C17C35FC316}" srcOrd="0" destOrd="0" parTransId="{4CBBA04F-4D9E-4A4A-8564-6DA7E397839E}" sibTransId="{C82ED3D6-6F79-4F42-8FDC-1448E425A755}"/>
    <dgm:cxn modelId="{223CE7AB-AAE9-3440-91E2-D9CA659D3196}" type="presParOf" srcId="{1FE70BA6-95B7-4306-9E26-69CA9F1399B1}" destId="{7BAF3C1C-8FA2-4035-B0BC-AE973ABAA498}" srcOrd="0" destOrd="0" presId="urn:microsoft.com/office/officeart/2008/layout/CircularPictureCallout"/>
    <dgm:cxn modelId="{D97CC827-F721-1042-BB9C-146D2AEF591E}" type="presParOf" srcId="{7BAF3C1C-8FA2-4035-B0BC-AE973ABAA498}" destId="{B4CCF1C6-E13E-4EBF-975F-B19A250AD506}" srcOrd="0" destOrd="0" presId="urn:microsoft.com/office/officeart/2008/layout/CircularPictureCallout"/>
    <dgm:cxn modelId="{01DD8BC9-E0A2-7244-B916-79E56B96C514}" type="presParOf" srcId="{B4CCF1C6-E13E-4EBF-975F-B19A250AD506}" destId="{ABD44BD4-6644-4E2C-AD1D-21AA6C451385}" srcOrd="0" destOrd="0" presId="urn:microsoft.com/office/officeart/2008/layout/CircularPictureCallout"/>
    <dgm:cxn modelId="{493BD535-1108-3B45-A5D6-0EB5D05B74FA}" type="presParOf" srcId="{7BAF3C1C-8FA2-4035-B0BC-AE973ABAA498}" destId="{64CF2ABF-6BF6-4567-89FB-522FB0AD4F00}" srcOrd="1"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0824D9-9BFA-4D91-B836-A5EDE97A533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5940F5B1-0C90-4DDF-900D-20B6BDC0CB7B}">
      <dgm:prSet phldrT="[Text]" phldr="1"/>
      <dgm:spPr/>
      <dgm:t>
        <a:bodyPr/>
        <a:lstStyle/>
        <a:p>
          <a:endParaRPr lang="en-US" dirty="0"/>
        </a:p>
      </dgm:t>
    </dgm:pt>
    <dgm:pt modelId="{51C2A499-5026-4EA2-9677-E0CB150C698F}" type="sibTrans" cxnId="{2541A4C8-4206-4201-BA0E-9BB38D2C625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18F9AB8B-B970-44D4-8B31-1093CA09513C}" type="parTrans" cxnId="{2541A4C8-4206-4201-BA0E-9BB38D2C6252}">
      <dgm:prSet/>
      <dgm:spPr/>
      <dgm:t>
        <a:bodyPr/>
        <a:lstStyle/>
        <a:p>
          <a:endParaRPr lang="en-US"/>
        </a:p>
      </dgm:t>
    </dgm:pt>
    <dgm:pt modelId="{77DC8719-885E-4AA3-A270-FC78C08553C5}" type="pres">
      <dgm:prSet presAssocID="{FF0824D9-9BFA-4D91-B836-A5EDE97A533A}" presName="Name0" presStyleCnt="0">
        <dgm:presLayoutVars>
          <dgm:chMax val="7"/>
          <dgm:chPref val="7"/>
          <dgm:dir/>
        </dgm:presLayoutVars>
      </dgm:prSet>
      <dgm:spPr/>
    </dgm:pt>
    <dgm:pt modelId="{E03BC1C9-51E7-4CFA-A600-14AD92ACFC9C}" type="pres">
      <dgm:prSet presAssocID="{FF0824D9-9BFA-4D91-B836-A5EDE97A533A}" presName="Name1" presStyleCnt="0"/>
      <dgm:spPr/>
    </dgm:pt>
    <dgm:pt modelId="{3FED0849-1D6F-4989-93D3-93D32AD101FE}" type="pres">
      <dgm:prSet presAssocID="{51C2A499-5026-4EA2-9677-E0CB150C698F}" presName="picture_1" presStyleCnt="0"/>
      <dgm:spPr/>
    </dgm:pt>
    <dgm:pt modelId="{87C5D6C5-154F-45C4-A1C6-0582A8AE255C}" type="pres">
      <dgm:prSet presAssocID="{51C2A499-5026-4EA2-9677-E0CB150C698F}" presName="pictureRepeatNode" presStyleLbl="alignImgPlace1" presStyleIdx="0" presStyleCnt="1" custScaleX="145723" custScaleY="144844" custLinFactNeighborX="-3172"/>
      <dgm:spPr/>
    </dgm:pt>
    <dgm:pt modelId="{0AD0F909-D4E2-4187-A02C-8FA4B90851FD}" type="pres">
      <dgm:prSet presAssocID="{5940F5B1-0C90-4DDF-900D-20B6BDC0CB7B}" presName="text_1" presStyleLbl="node1" presStyleIdx="0" presStyleCnt="0" custLinFactY="200000" custLinFactNeighborX="3953" custLinFactNeighborY="221543">
        <dgm:presLayoutVars>
          <dgm:bulletEnabled val="1"/>
        </dgm:presLayoutVars>
      </dgm:prSet>
      <dgm:spPr/>
    </dgm:pt>
  </dgm:ptLst>
  <dgm:cxnLst>
    <dgm:cxn modelId="{5D34C917-F9DB-134A-A7A4-56CCCC43EC28}" type="presOf" srcId="{51C2A499-5026-4EA2-9677-E0CB150C698F}" destId="{87C5D6C5-154F-45C4-A1C6-0582A8AE255C}" srcOrd="0" destOrd="0" presId="urn:microsoft.com/office/officeart/2008/layout/CircularPictureCallout"/>
    <dgm:cxn modelId="{A7367294-7807-FE4C-A337-B027A665F21C}" type="presOf" srcId="{5940F5B1-0C90-4DDF-900D-20B6BDC0CB7B}" destId="{0AD0F909-D4E2-4187-A02C-8FA4B90851FD}" srcOrd="0" destOrd="0" presId="urn:microsoft.com/office/officeart/2008/layout/CircularPictureCallout"/>
    <dgm:cxn modelId="{2541A4C8-4206-4201-BA0E-9BB38D2C6252}" srcId="{FF0824D9-9BFA-4D91-B836-A5EDE97A533A}" destId="{5940F5B1-0C90-4DDF-900D-20B6BDC0CB7B}" srcOrd="0" destOrd="0" parTransId="{18F9AB8B-B970-44D4-8B31-1093CA09513C}" sibTransId="{51C2A499-5026-4EA2-9677-E0CB150C698F}"/>
    <dgm:cxn modelId="{9F1B86DA-CD1D-E842-A7B2-0E6132459050}" type="presOf" srcId="{FF0824D9-9BFA-4D91-B836-A5EDE97A533A}" destId="{77DC8719-885E-4AA3-A270-FC78C08553C5}" srcOrd="0" destOrd="0" presId="urn:microsoft.com/office/officeart/2008/layout/CircularPictureCallout"/>
    <dgm:cxn modelId="{EA1319F3-8CBB-2746-99F5-D9593A007C15}" type="presParOf" srcId="{77DC8719-885E-4AA3-A270-FC78C08553C5}" destId="{E03BC1C9-51E7-4CFA-A600-14AD92ACFC9C}" srcOrd="0" destOrd="0" presId="urn:microsoft.com/office/officeart/2008/layout/CircularPictureCallout"/>
    <dgm:cxn modelId="{66C16B19-CF61-7041-B30F-E55FCC296651}" type="presParOf" srcId="{E03BC1C9-51E7-4CFA-A600-14AD92ACFC9C}" destId="{3FED0849-1D6F-4989-93D3-93D32AD101FE}" srcOrd="0" destOrd="0" presId="urn:microsoft.com/office/officeart/2008/layout/CircularPictureCallout"/>
    <dgm:cxn modelId="{A369C066-F195-2C46-BB6F-1D2C66D02524}" type="presParOf" srcId="{3FED0849-1D6F-4989-93D3-93D32AD101FE}" destId="{87C5D6C5-154F-45C4-A1C6-0582A8AE255C}" srcOrd="0" destOrd="0" presId="urn:microsoft.com/office/officeart/2008/layout/CircularPictureCallout"/>
    <dgm:cxn modelId="{DE3FD83F-1BCC-9D43-9528-F789BC3E612E}" type="presParOf" srcId="{E03BC1C9-51E7-4CFA-A600-14AD92ACFC9C}" destId="{0AD0F909-D4E2-4187-A02C-8FA4B90851FD}" srcOrd="1" destOrd="0" presId="urn:microsoft.com/office/officeart/2008/layout/CircularPictureCallou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87808F-A077-7342-B02B-0EEA94BCE8BA}" type="doc">
      <dgm:prSet loTypeId="urn:microsoft.com/office/officeart/2005/8/layout/vList6" loCatId="" qsTypeId="urn:microsoft.com/office/officeart/2005/8/quickstyle/simple4" qsCatId="simple" csTypeId="urn:microsoft.com/office/officeart/2005/8/colors/accent1_2" csCatId="accent1" phldr="1"/>
      <dgm:spPr/>
      <dgm:t>
        <a:bodyPr/>
        <a:lstStyle/>
        <a:p>
          <a:endParaRPr lang="en-US"/>
        </a:p>
      </dgm:t>
    </dgm:pt>
    <dgm:pt modelId="{8AB27A66-6DE6-474E-B93F-F434E730948D}">
      <dgm:prSet phldrT="[Text]"/>
      <dgm:spPr>
        <a:solidFill>
          <a:schemeClr val="accent1"/>
        </a:solidFill>
      </dgm:spPr>
      <dgm:t>
        <a:bodyPr/>
        <a:lstStyle/>
        <a:p>
          <a:r>
            <a:rPr lang="en-US" b="0" i="0" dirty="0">
              <a:latin typeface="Rockwell" charset="0"/>
              <a:ea typeface="Rockwell" charset="0"/>
              <a:cs typeface="Rockwell" charset="0"/>
            </a:rPr>
            <a:t>FELLOWS</a:t>
          </a:r>
        </a:p>
      </dgm:t>
    </dgm:pt>
    <dgm:pt modelId="{3B832508-9F99-CA4E-B0AC-6591FDAEABF4}" type="parTrans" cxnId="{5F8E53CC-1522-6D45-9DD7-651D856C35F2}">
      <dgm:prSet/>
      <dgm:spPr/>
      <dgm:t>
        <a:bodyPr/>
        <a:lstStyle/>
        <a:p>
          <a:endParaRPr lang="en-US"/>
        </a:p>
      </dgm:t>
    </dgm:pt>
    <dgm:pt modelId="{5DAC93E0-73B0-734F-9977-B00908D4B0FE}" type="sibTrans" cxnId="{5F8E53CC-1522-6D45-9DD7-651D856C35F2}">
      <dgm:prSet/>
      <dgm:spPr/>
      <dgm:t>
        <a:bodyPr/>
        <a:lstStyle/>
        <a:p>
          <a:endParaRPr lang="en-US"/>
        </a:p>
      </dgm:t>
    </dgm:pt>
    <dgm:pt modelId="{F8391057-EE42-9747-B9EC-7C4BB52A8560}">
      <dgm:prSet phldrT="[Text]"/>
      <dgm:spPr/>
      <dgm:t>
        <a:bodyPr/>
        <a:lstStyle/>
        <a:p>
          <a:r>
            <a:rPr lang="en-US" b="1" i="0" dirty="0">
              <a:latin typeface="Arial Narrow" charset="0"/>
              <a:ea typeface="Arial Narrow" charset="0"/>
              <a:cs typeface="Arial Narrow" charset="0"/>
            </a:rPr>
            <a:t>Truly Living Well</a:t>
          </a:r>
        </a:p>
      </dgm:t>
    </dgm:pt>
    <dgm:pt modelId="{8162F9F0-C003-DE44-8058-68AF345A055F}" type="parTrans" cxnId="{B87A4467-B74E-0D4A-BB73-97E245C651BD}">
      <dgm:prSet/>
      <dgm:spPr/>
      <dgm:t>
        <a:bodyPr/>
        <a:lstStyle/>
        <a:p>
          <a:endParaRPr lang="en-US"/>
        </a:p>
      </dgm:t>
    </dgm:pt>
    <dgm:pt modelId="{4DF96863-A5F7-8343-B314-7F8E9A2ADE6D}" type="sibTrans" cxnId="{B87A4467-B74E-0D4A-BB73-97E245C651BD}">
      <dgm:prSet/>
      <dgm:spPr/>
      <dgm:t>
        <a:bodyPr/>
        <a:lstStyle/>
        <a:p>
          <a:endParaRPr lang="en-US"/>
        </a:p>
      </dgm:t>
    </dgm:pt>
    <dgm:pt modelId="{B1F0C105-B25C-8046-94AD-C00975012F10}">
      <dgm:prSet phldrT="[Text]"/>
      <dgm:spPr/>
      <dgm:t>
        <a:bodyPr/>
        <a:lstStyle/>
        <a:p>
          <a:r>
            <a:rPr lang="en-US" b="1" i="0" dirty="0">
              <a:latin typeface="Arial Narrow" charset="0"/>
              <a:ea typeface="Arial Narrow" charset="0"/>
              <a:cs typeface="Arial Narrow" charset="0"/>
            </a:rPr>
            <a:t>Quest</a:t>
          </a:r>
        </a:p>
      </dgm:t>
    </dgm:pt>
    <dgm:pt modelId="{B0EE1891-C6E6-3E48-8FD8-739FD0BC381A}" type="parTrans" cxnId="{62675B82-26DF-2E48-813E-CC9A6674ED33}">
      <dgm:prSet/>
      <dgm:spPr/>
      <dgm:t>
        <a:bodyPr/>
        <a:lstStyle/>
        <a:p>
          <a:endParaRPr lang="en-US"/>
        </a:p>
      </dgm:t>
    </dgm:pt>
    <dgm:pt modelId="{3C0D5656-2B22-724F-8F44-2C41FE7EC878}" type="sibTrans" cxnId="{62675B82-26DF-2E48-813E-CC9A6674ED33}">
      <dgm:prSet/>
      <dgm:spPr/>
      <dgm:t>
        <a:bodyPr/>
        <a:lstStyle/>
        <a:p>
          <a:endParaRPr lang="en-US"/>
        </a:p>
      </dgm:t>
    </dgm:pt>
    <dgm:pt modelId="{205016A7-1DA4-C84D-82D1-B8D6C21511C9}">
      <dgm:prSet phldrT="[Text]"/>
      <dgm:spPr>
        <a:solidFill>
          <a:schemeClr val="tx2"/>
        </a:solidFill>
      </dgm:spPr>
      <dgm:t>
        <a:bodyPr/>
        <a:lstStyle/>
        <a:p>
          <a:r>
            <a:rPr lang="en-US" dirty="0">
              <a:latin typeface="Rockwell" charset="0"/>
              <a:ea typeface="Rockwell" charset="0"/>
              <a:cs typeface="Rockwell" charset="0"/>
            </a:rPr>
            <a:t>SERVICE PLATOONS</a:t>
          </a:r>
        </a:p>
      </dgm:t>
    </dgm:pt>
    <dgm:pt modelId="{1FABE276-346C-2C45-9DCD-F1096B14B8A3}" type="parTrans" cxnId="{D6C5C6E0-6D0A-8F45-A629-D913E262ED02}">
      <dgm:prSet/>
      <dgm:spPr/>
      <dgm:t>
        <a:bodyPr/>
        <a:lstStyle/>
        <a:p>
          <a:endParaRPr lang="en-US"/>
        </a:p>
      </dgm:t>
    </dgm:pt>
    <dgm:pt modelId="{20E7061F-5715-C64E-8E81-C16CFB5EFD65}" type="sibTrans" cxnId="{D6C5C6E0-6D0A-8F45-A629-D913E262ED02}">
      <dgm:prSet/>
      <dgm:spPr/>
      <dgm:t>
        <a:bodyPr/>
        <a:lstStyle/>
        <a:p>
          <a:endParaRPr lang="en-US"/>
        </a:p>
      </dgm:t>
    </dgm:pt>
    <dgm:pt modelId="{38F6C8A9-E57B-9D49-AB52-23ADF643423B}">
      <dgm:prSet phldrT="[Text]"/>
      <dgm:spPr/>
      <dgm:t>
        <a:bodyPr/>
        <a:lstStyle/>
        <a:p>
          <a:r>
            <a:rPr lang="en-US" b="1" i="0" dirty="0">
              <a:latin typeface="Arial Narrow" charset="0"/>
              <a:ea typeface="Arial Narrow" charset="0"/>
              <a:cs typeface="Arial Narrow" charset="0"/>
            </a:rPr>
            <a:t>Atlanta 1</a:t>
          </a:r>
          <a:r>
            <a:rPr lang="en-US" b="1" i="0" baseline="30000" dirty="0">
              <a:latin typeface="Arial Narrow" charset="0"/>
              <a:ea typeface="Arial Narrow" charset="0"/>
              <a:cs typeface="Arial Narrow" charset="0"/>
            </a:rPr>
            <a:t>st</a:t>
          </a:r>
          <a:r>
            <a:rPr lang="en-US" b="1" i="0" dirty="0">
              <a:latin typeface="Arial Narrow" charset="0"/>
              <a:ea typeface="Arial Narrow" charset="0"/>
              <a:cs typeface="Arial Narrow" charset="0"/>
            </a:rPr>
            <a:t> </a:t>
          </a:r>
        </a:p>
      </dgm:t>
    </dgm:pt>
    <dgm:pt modelId="{D83AF2EE-3379-3B44-A52C-1FEF6D120A94}" type="parTrans" cxnId="{A1F06D2A-20FF-D448-B2F4-41C82C718C61}">
      <dgm:prSet/>
      <dgm:spPr/>
      <dgm:t>
        <a:bodyPr/>
        <a:lstStyle/>
        <a:p>
          <a:endParaRPr lang="en-US"/>
        </a:p>
      </dgm:t>
    </dgm:pt>
    <dgm:pt modelId="{B75BBBBC-8D02-6B47-AD87-AD819EEE0955}" type="sibTrans" cxnId="{A1F06D2A-20FF-D448-B2F4-41C82C718C61}">
      <dgm:prSet/>
      <dgm:spPr/>
      <dgm:t>
        <a:bodyPr/>
        <a:lstStyle/>
        <a:p>
          <a:endParaRPr lang="en-US"/>
        </a:p>
      </dgm:t>
    </dgm:pt>
    <dgm:pt modelId="{8E3412A4-4511-244E-B915-DC8413E4E602}">
      <dgm:prSet phldrT="[Text]"/>
      <dgm:spPr/>
      <dgm:t>
        <a:bodyPr/>
        <a:lstStyle/>
        <a:p>
          <a:r>
            <a:rPr lang="en-US" b="1" i="0" dirty="0">
              <a:latin typeface="Arial Narrow" charset="0"/>
              <a:ea typeface="Arial Narrow" charset="0"/>
              <a:cs typeface="Arial Narrow" charset="0"/>
            </a:rPr>
            <a:t>Atlanta 2</a:t>
          </a:r>
          <a:r>
            <a:rPr lang="en-US" b="1" i="0" baseline="30000" dirty="0">
              <a:latin typeface="Arial Narrow" charset="0"/>
              <a:ea typeface="Arial Narrow" charset="0"/>
              <a:cs typeface="Arial Narrow" charset="0"/>
            </a:rPr>
            <a:t>nd</a:t>
          </a:r>
          <a:endParaRPr lang="en-US" b="1" i="0" dirty="0">
            <a:latin typeface="Arial Narrow" charset="0"/>
            <a:ea typeface="Arial Narrow" charset="0"/>
            <a:cs typeface="Arial Narrow" charset="0"/>
          </a:endParaRPr>
        </a:p>
      </dgm:t>
    </dgm:pt>
    <dgm:pt modelId="{791519F1-C3DC-CB40-8F1A-8811859ACFE5}" type="parTrans" cxnId="{39B4CA50-6C07-B84D-BE3E-2B0AF0A1732F}">
      <dgm:prSet/>
      <dgm:spPr/>
      <dgm:t>
        <a:bodyPr/>
        <a:lstStyle/>
        <a:p>
          <a:endParaRPr lang="en-US"/>
        </a:p>
      </dgm:t>
    </dgm:pt>
    <dgm:pt modelId="{D3E153F2-9850-3D41-89EA-D844BBAD8DB3}" type="sibTrans" cxnId="{39B4CA50-6C07-B84D-BE3E-2B0AF0A1732F}">
      <dgm:prSet/>
      <dgm:spPr/>
      <dgm:t>
        <a:bodyPr/>
        <a:lstStyle/>
        <a:p>
          <a:endParaRPr lang="en-US"/>
        </a:p>
      </dgm:t>
    </dgm:pt>
    <dgm:pt modelId="{880B23C9-4054-4548-B03A-43DD0B1CF9C1}">
      <dgm:prSet phldrT="[Text]"/>
      <dgm:spPr/>
      <dgm:t>
        <a:bodyPr/>
        <a:lstStyle/>
        <a:p>
          <a:r>
            <a:rPr lang="en-US" b="1" i="0" dirty="0">
              <a:latin typeface="Arial Narrow" charset="0"/>
              <a:ea typeface="Arial Narrow" charset="0"/>
              <a:cs typeface="Arial Narrow" charset="0"/>
            </a:rPr>
            <a:t>Atlanta 3</a:t>
          </a:r>
          <a:r>
            <a:rPr lang="en-US" b="1" i="0" baseline="30000" dirty="0">
              <a:latin typeface="Arial Narrow" charset="0"/>
              <a:ea typeface="Arial Narrow" charset="0"/>
              <a:cs typeface="Arial Narrow" charset="0"/>
            </a:rPr>
            <a:t>rd</a:t>
          </a:r>
          <a:endParaRPr lang="en-US" b="1" i="0" dirty="0">
            <a:latin typeface="Arial Narrow" charset="0"/>
            <a:ea typeface="Arial Narrow" charset="0"/>
            <a:cs typeface="Arial Narrow" charset="0"/>
          </a:endParaRPr>
        </a:p>
      </dgm:t>
    </dgm:pt>
    <dgm:pt modelId="{5907A9DA-EFB3-8545-8CE6-3B292BCE5CFA}" type="parTrans" cxnId="{579A1B81-795F-0D42-B5CD-F45F66E5A704}">
      <dgm:prSet/>
      <dgm:spPr/>
      <dgm:t>
        <a:bodyPr/>
        <a:lstStyle/>
        <a:p>
          <a:endParaRPr lang="en-US"/>
        </a:p>
      </dgm:t>
    </dgm:pt>
    <dgm:pt modelId="{F131EA8A-0599-2946-AA2D-BAD461B74CD5}" type="sibTrans" cxnId="{579A1B81-795F-0D42-B5CD-F45F66E5A704}">
      <dgm:prSet/>
      <dgm:spPr/>
      <dgm:t>
        <a:bodyPr/>
        <a:lstStyle/>
        <a:p>
          <a:endParaRPr lang="en-US"/>
        </a:p>
      </dgm:t>
    </dgm:pt>
    <dgm:pt modelId="{957D4862-2394-B24F-84CD-A7A1D201A9C7}">
      <dgm:prSet phldrT="[Text]"/>
      <dgm:spPr/>
      <dgm:t>
        <a:bodyPr/>
        <a:lstStyle/>
        <a:p>
          <a:r>
            <a:rPr lang="en-US" b="1" i="0" dirty="0">
              <a:latin typeface="Arial Narrow" charset="0"/>
              <a:ea typeface="Arial Narrow" charset="0"/>
              <a:cs typeface="Arial Narrow" charset="0"/>
            </a:rPr>
            <a:t>Bellwood BGC</a:t>
          </a:r>
        </a:p>
      </dgm:t>
    </dgm:pt>
    <dgm:pt modelId="{698510E1-F0FE-084C-9F7E-0ACD0546AE9E}" type="sibTrans" cxnId="{6B9C8619-3D60-FB43-83EF-3615BB0A02F9}">
      <dgm:prSet/>
      <dgm:spPr/>
      <dgm:t>
        <a:bodyPr/>
        <a:lstStyle/>
        <a:p>
          <a:endParaRPr lang="en-US"/>
        </a:p>
      </dgm:t>
    </dgm:pt>
    <dgm:pt modelId="{655FCA0F-15BE-124B-9F80-A84CBFC5DD6D}" type="parTrans" cxnId="{6B9C8619-3D60-FB43-83EF-3615BB0A02F9}">
      <dgm:prSet/>
      <dgm:spPr/>
      <dgm:t>
        <a:bodyPr/>
        <a:lstStyle/>
        <a:p>
          <a:endParaRPr lang="en-US"/>
        </a:p>
      </dgm:t>
    </dgm:pt>
    <dgm:pt modelId="{4BDC1F2D-E864-414A-8AD7-97FF2D8920EC}" type="pres">
      <dgm:prSet presAssocID="{4B87808F-A077-7342-B02B-0EEA94BCE8BA}" presName="Name0" presStyleCnt="0">
        <dgm:presLayoutVars>
          <dgm:dir/>
          <dgm:animLvl val="lvl"/>
          <dgm:resizeHandles/>
        </dgm:presLayoutVars>
      </dgm:prSet>
      <dgm:spPr/>
    </dgm:pt>
    <dgm:pt modelId="{961A72DB-CA64-8D40-A45A-E191E08D2BD5}" type="pres">
      <dgm:prSet presAssocID="{8AB27A66-6DE6-474E-B93F-F434E730948D}" presName="linNode" presStyleCnt="0"/>
      <dgm:spPr/>
    </dgm:pt>
    <dgm:pt modelId="{5FEE283F-0F14-8542-ABCD-3A7DF890523D}" type="pres">
      <dgm:prSet presAssocID="{8AB27A66-6DE6-474E-B93F-F434E730948D}" presName="parentShp" presStyleLbl="node1" presStyleIdx="0" presStyleCnt="2" custLinFactNeighborX="-2632" custLinFactNeighborY="-1338">
        <dgm:presLayoutVars>
          <dgm:bulletEnabled val="1"/>
        </dgm:presLayoutVars>
      </dgm:prSet>
      <dgm:spPr/>
    </dgm:pt>
    <dgm:pt modelId="{94D66893-592A-104D-9BF8-C07E35287620}" type="pres">
      <dgm:prSet presAssocID="{8AB27A66-6DE6-474E-B93F-F434E730948D}" presName="childShp" presStyleLbl="bgAccFollowNode1" presStyleIdx="0" presStyleCnt="2" custScaleY="80115">
        <dgm:presLayoutVars>
          <dgm:bulletEnabled val="1"/>
        </dgm:presLayoutVars>
      </dgm:prSet>
      <dgm:spPr/>
    </dgm:pt>
    <dgm:pt modelId="{CFDEAE0A-7B30-D049-9012-81E19B776126}" type="pres">
      <dgm:prSet presAssocID="{5DAC93E0-73B0-734F-9977-B00908D4B0FE}" presName="spacing" presStyleCnt="0"/>
      <dgm:spPr/>
    </dgm:pt>
    <dgm:pt modelId="{6D30F0A9-5BF3-2E46-8C19-44F4F6F648B3}" type="pres">
      <dgm:prSet presAssocID="{205016A7-1DA4-C84D-82D1-B8D6C21511C9}" presName="linNode" presStyleCnt="0"/>
      <dgm:spPr/>
    </dgm:pt>
    <dgm:pt modelId="{E6012CDD-665F-B545-B086-26DDC3952FC2}" type="pres">
      <dgm:prSet presAssocID="{205016A7-1DA4-C84D-82D1-B8D6C21511C9}" presName="parentShp" presStyleLbl="node1" presStyleIdx="1" presStyleCnt="2">
        <dgm:presLayoutVars>
          <dgm:bulletEnabled val="1"/>
        </dgm:presLayoutVars>
      </dgm:prSet>
      <dgm:spPr/>
    </dgm:pt>
    <dgm:pt modelId="{EE1FF34E-DF94-C143-A886-A06BFC4F0646}" type="pres">
      <dgm:prSet presAssocID="{205016A7-1DA4-C84D-82D1-B8D6C21511C9}" presName="childShp" presStyleLbl="bgAccFollowNode1" presStyleIdx="1" presStyleCnt="2" custScaleY="85900">
        <dgm:presLayoutVars>
          <dgm:bulletEnabled val="1"/>
        </dgm:presLayoutVars>
      </dgm:prSet>
      <dgm:spPr/>
    </dgm:pt>
  </dgm:ptLst>
  <dgm:cxnLst>
    <dgm:cxn modelId="{6B9C8619-3D60-FB43-83EF-3615BB0A02F9}" srcId="{8AB27A66-6DE6-474E-B93F-F434E730948D}" destId="{957D4862-2394-B24F-84CD-A7A1D201A9C7}" srcOrd="2" destOrd="0" parTransId="{655FCA0F-15BE-124B-9F80-A84CBFC5DD6D}" sibTransId="{698510E1-F0FE-084C-9F7E-0ACD0546AE9E}"/>
    <dgm:cxn modelId="{820C6F23-5709-2C46-A672-39F4728A29AD}" type="presOf" srcId="{8E3412A4-4511-244E-B915-DC8413E4E602}" destId="{EE1FF34E-DF94-C143-A886-A06BFC4F0646}" srcOrd="0" destOrd="1" presId="urn:microsoft.com/office/officeart/2005/8/layout/vList6"/>
    <dgm:cxn modelId="{A1F06D2A-20FF-D448-B2F4-41C82C718C61}" srcId="{205016A7-1DA4-C84D-82D1-B8D6C21511C9}" destId="{38F6C8A9-E57B-9D49-AB52-23ADF643423B}" srcOrd="0" destOrd="0" parTransId="{D83AF2EE-3379-3B44-A52C-1FEF6D120A94}" sibTransId="{B75BBBBC-8D02-6B47-AD87-AD819EEE0955}"/>
    <dgm:cxn modelId="{35D82B3C-F8CC-7240-A8D0-999F7CE38250}" type="presOf" srcId="{957D4862-2394-B24F-84CD-A7A1D201A9C7}" destId="{94D66893-592A-104D-9BF8-C07E35287620}" srcOrd="0" destOrd="2" presId="urn:microsoft.com/office/officeart/2005/8/layout/vList6"/>
    <dgm:cxn modelId="{B87A4467-B74E-0D4A-BB73-97E245C651BD}" srcId="{8AB27A66-6DE6-474E-B93F-F434E730948D}" destId="{F8391057-EE42-9747-B9EC-7C4BB52A8560}" srcOrd="0" destOrd="0" parTransId="{8162F9F0-C003-DE44-8058-68AF345A055F}" sibTransId="{4DF96863-A5F7-8343-B314-7F8E9A2ADE6D}"/>
    <dgm:cxn modelId="{CF76094F-2F5A-FD4A-8134-BB01FF426683}" type="presOf" srcId="{B1F0C105-B25C-8046-94AD-C00975012F10}" destId="{94D66893-592A-104D-9BF8-C07E35287620}" srcOrd="0" destOrd="1" presId="urn:microsoft.com/office/officeart/2005/8/layout/vList6"/>
    <dgm:cxn modelId="{39B4CA50-6C07-B84D-BE3E-2B0AF0A1732F}" srcId="{205016A7-1DA4-C84D-82D1-B8D6C21511C9}" destId="{8E3412A4-4511-244E-B915-DC8413E4E602}" srcOrd="1" destOrd="0" parTransId="{791519F1-C3DC-CB40-8F1A-8811859ACFE5}" sibTransId="{D3E153F2-9850-3D41-89EA-D844BBAD8DB3}"/>
    <dgm:cxn modelId="{17465880-2046-6F43-842B-56E02C42505D}" type="presOf" srcId="{38F6C8A9-E57B-9D49-AB52-23ADF643423B}" destId="{EE1FF34E-DF94-C143-A886-A06BFC4F0646}" srcOrd="0" destOrd="0" presId="urn:microsoft.com/office/officeart/2005/8/layout/vList6"/>
    <dgm:cxn modelId="{579A1B81-795F-0D42-B5CD-F45F66E5A704}" srcId="{205016A7-1DA4-C84D-82D1-B8D6C21511C9}" destId="{880B23C9-4054-4548-B03A-43DD0B1CF9C1}" srcOrd="2" destOrd="0" parTransId="{5907A9DA-EFB3-8545-8CE6-3B292BCE5CFA}" sibTransId="{F131EA8A-0599-2946-AA2D-BAD461B74CD5}"/>
    <dgm:cxn modelId="{62675B82-26DF-2E48-813E-CC9A6674ED33}" srcId="{8AB27A66-6DE6-474E-B93F-F434E730948D}" destId="{B1F0C105-B25C-8046-94AD-C00975012F10}" srcOrd="1" destOrd="0" parTransId="{B0EE1891-C6E6-3E48-8FD8-739FD0BC381A}" sibTransId="{3C0D5656-2B22-724F-8F44-2C41FE7EC878}"/>
    <dgm:cxn modelId="{9985EB88-2ECB-6741-BF25-CA0A18941124}" type="presOf" srcId="{4B87808F-A077-7342-B02B-0EEA94BCE8BA}" destId="{4BDC1F2D-E864-414A-8AD7-97FF2D8920EC}" srcOrd="0" destOrd="0" presId="urn:microsoft.com/office/officeart/2005/8/layout/vList6"/>
    <dgm:cxn modelId="{AD3313CB-F11E-034A-919D-E2683BEACA8F}" type="presOf" srcId="{F8391057-EE42-9747-B9EC-7C4BB52A8560}" destId="{94D66893-592A-104D-9BF8-C07E35287620}" srcOrd="0" destOrd="0" presId="urn:microsoft.com/office/officeart/2005/8/layout/vList6"/>
    <dgm:cxn modelId="{5F8E53CC-1522-6D45-9DD7-651D856C35F2}" srcId="{4B87808F-A077-7342-B02B-0EEA94BCE8BA}" destId="{8AB27A66-6DE6-474E-B93F-F434E730948D}" srcOrd="0" destOrd="0" parTransId="{3B832508-9F99-CA4E-B0AC-6591FDAEABF4}" sibTransId="{5DAC93E0-73B0-734F-9977-B00908D4B0FE}"/>
    <dgm:cxn modelId="{192336DF-283D-074F-846C-CC15081D4DFA}" type="presOf" srcId="{880B23C9-4054-4548-B03A-43DD0B1CF9C1}" destId="{EE1FF34E-DF94-C143-A886-A06BFC4F0646}" srcOrd="0" destOrd="2" presId="urn:microsoft.com/office/officeart/2005/8/layout/vList6"/>
    <dgm:cxn modelId="{D6C5C6E0-6D0A-8F45-A629-D913E262ED02}" srcId="{4B87808F-A077-7342-B02B-0EEA94BCE8BA}" destId="{205016A7-1DA4-C84D-82D1-B8D6C21511C9}" srcOrd="1" destOrd="0" parTransId="{1FABE276-346C-2C45-9DCD-F1096B14B8A3}" sibTransId="{20E7061F-5715-C64E-8E81-C16CFB5EFD65}"/>
    <dgm:cxn modelId="{35F655E2-86C6-B741-A753-A13E52C06BBF}" type="presOf" srcId="{205016A7-1DA4-C84D-82D1-B8D6C21511C9}" destId="{E6012CDD-665F-B545-B086-26DDC3952FC2}" srcOrd="0" destOrd="0" presId="urn:microsoft.com/office/officeart/2005/8/layout/vList6"/>
    <dgm:cxn modelId="{674024F4-A373-6745-9007-513CB0019811}" type="presOf" srcId="{8AB27A66-6DE6-474E-B93F-F434E730948D}" destId="{5FEE283F-0F14-8542-ABCD-3A7DF890523D}" srcOrd="0" destOrd="0" presId="urn:microsoft.com/office/officeart/2005/8/layout/vList6"/>
    <dgm:cxn modelId="{D7B40C0A-51E3-5549-B5D3-CA66C61E367B}" type="presParOf" srcId="{4BDC1F2D-E864-414A-8AD7-97FF2D8920EC}" destId="{961A72DB-CA64-8D40-A45A-E191E08D2BD5}" srcOrd="0" destOrd="0" presId="urn:microsoft.com/office/officeart/2005/8/layout/vList6"/>
    <dgm:cxn modelId="{0A732BB5-8B36-7D45-AD43-72BE91856267}" type="presParOf" srcId="{961A72DB-CA64-8D40-A45A-E191E08D2BD5}" destId="{5FEE283F-0F14-8542-ABCD-3A7DF890523D}" srcOrd="0" destOrd="0" presId="urn:microsoft.com/office/officeart/2005/8/layout/vList6"/>
    <dgm:cxn modelId="{B9F199B1-9F06-3C4E-821D-A08A29C41E89}" type="presParOf" srcId="{961A72DB-CA64-8D40-A45A-E191E08D2BD5}" destId="{94D66893-592A-104D-9BF8-C07E35287620}" srcOrd="1" destOrd="0" presId="urn:microsoft.com/office/officeart/2005/8/layout/vList6"/>
    <dgm:cxn modelId="{FDEC56A6-862B-9E41-BD76-C1DEBBF96A5E}" type="presParOf" srcId="{4BDC1F2D-E864-414A-8AD7-97FF2D8920EC}" destId="{CFDEAE0A-7B30-D049-9012-81E19B776126}" srcOrd="1" destOrd="0" presId="urn:microsoft.com/office/officeart/2005/8/layout/vList6"/>
    <dgm:cxn modelId="{A8C1C8A1-21F7-014A-8CDD-CF06A58C3065}" type="presParOf" srcId="{4BDC1F2D-E864-414A-8AD7-97FF2D8920EC}" destId="{6D30F0A9-5BF3-2E46-8C19-44F4F6F648B3}" srcOrd="2" destOrd="0" presId="urn:microsoft.com/office/officeart/2005/8/layout/vList6"/>
    <dgm:cxn modelId="{870A49DF-5B28-E84C-9682-64CDA9B51914}" type="presParOf" srcId="{6D30F0A9-5BF3-2E46-8C19-44F4F6F648B3}" destId="{E6012CDD-665F-B545-B086-26DDC3952FC2}" srcOrd="0" destOrd="0" presId="urn:microsoft.com/office/officeart/2005/8/layout/vList6"/>
    <dgm:cxn modelId="{AE590CA6-E304-1440-824F-3757C7D18A3E}" type="presParOf" srcId="{6D30F0A9-5BF3-2E46-8C19-44F4F6F648B3}" destId="{EE1FF34E-DF94-C143-A886-A06BFC4F064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3BE33-958A-4716-A7B6-18EE06293A77}">
      <dsp:nvSpPr>
        <dsp:cNvPr id="0" name=""/>
        <dsp:cNvSpPr/>
      </dsp:nvSpPr>
      <dsp:spPr>
        <a:xfrm>
          <a:off x="450373" y="178656"/>
          <a:ext cx="2505448" cy="249631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7A649C-EEBC-4DE0-8155-D8A3B882914C}">
      <dsp:nvSpPr>
        <dsp:cNvPr id="0" name=""/>
        <dsp:cNvSpPr/>
      </dsp:nvSpPr>
      <dsp:spPr>
        <a:xfrm>
          <a:off x="0" y="2266893"/>
          <a:ext cx="1135493" cy="5854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733550">
            <a:lnSpc>
              <a:spcPct val="90000"/>
            </a:lnSpc>
            <a:spcBef>
              <a:spcPct val="0"/>
            </a:spcBef>
            <a:spcAft>
              <a:spcPct val="35000"/>
            </a:spcAft>
            <a:buNone/>
          </a:pPr>
          <a:endParaRPr lang="en-US" sz="3900" kern="1200" dirty="0"/>
        </a:p>
      </dsp:txBody>
      <dsp:txXfrm>
        <a:off x="0" y="2266893"/>
        <a:ext cx="1135493" cy="585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44BD4-6644-4E2C-AD1D-21AA6C451385}">
      <dsp:nvSpPr>
        <dsp:cNvPr id="0" name=""/>
        <dsp:cNvSpPr/>
      </dsp:nvSpPr>
      <dsp:spPr>
        <a:xfrm>
          <a:off x="274588" y="198509"/>
          <a:ext cx="2505455" cy="2496307"/>
        </a:xfrm>
        <a:prstGeom prst="ellipse">
          <a:avLst/>
        </a:prstGeom>
        <a:blipFill>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CF2ABF-6BF6-4567-89FB-522FB0AD4F00}">
      <dsp:nvSpPr>
        <dsp:cNvPr id="0" name=""/>
        <dsp:cNvSpPr/>
      </dsp:nvSpPr>
      <dsp:spPr>
        <a:xfrm>
          <a:off x="994832" y="1270197"/>
          <a:ext cx="977482" cy="50401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600200">
            <a:lnSpc>
              <a:spcPct val="90000"/>
            </a:lnSpc>
            <a:spcBef>
              <a:spcPct val="0"/>
            </a:spcBef>
            <a:spcAft>
              <a:spcPct val="35000"/>
            </a:spcAft>
            <a:buNone/>
          </a:pPr>
          <a:endParaRPr lang="en-US" sz="3600" kern="1200" dirty="0"/>
        </a:p>
      </dsp:txBody>
      <dsp:txXfrm>
        <a:off x="994832" y="1270197"/>
        <a:ext cx="977482" cy="504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5D6C5-154F-45C4-A1C6-0582A8AE255C}">
      <dsp:nvSpPr>
        <dsp:cNvPr id="0" name=""/>
        <dsp:cNvSpPr/>
      </dsp:nvSpPr>
      <dsp:spPr>
        <a:xfrm>
          <a:off x="412500" y="473122"/>
          <a:ext cx="2508120" cy="249299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D0F909-D4E2-4187-A02C-8FA4B90851FD}">
      <dsp:nvSpPr>
        <dsp:cNvPr id="0" name=""/>
        <dsp:cNvSpPr/>
      </dsp:nvSpPr>
      <dsp:spPr>
        <a:xfrm>
          <a:off x="1213929" y="2871254"/>
          <a:ext cx="1101539" cy="567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689100">
            <a:lnSpc>
              <a:spcPct val="90000"/>
            </a:lnSpc>
            <a:spcBef>
              <a:spcPct val="0"/>
            </a:spcBef>
            <a:spcAft>
              <a:spcPct val="35000"/>
            </a:spcAft>
            <a:buNone/>
          </a:pPr>
          <a:endParaRPr lang="en-US" sz="3800" kern="1200" dirty="0"/>
        </a:p>
      </dsp:txBody>
      <dsp:txXfrm>
        <a:off x="1213929" y="2871254"/>
        <a:ext cx="1101539" cy="5679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66893-592A-104D-9BF8-C07E35287620}">
      <dsp:nvSpPr>
        <dsp:cNvPr id="0" name=""/>
        <dsp:cNvSpPr/>
      </dsp:nvSpPr>
      <dsp:spPr>
        <a:xfrm>
          <a:off x="2217660" y="160188"/>
          <a:ext cx="3326490" cy="128744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b="1" i="0" kern="1200" dirty="0">
              <a:latin typeface="Arial Narrow" charset="0"/>
              <a:ea typeface="Arial Narrow" charset="0"/>
              <a:cs typeface="Arial Narrow" charset="0"/>
            </a:rPr>
            <a:t>Truly Living Well</a:t>
          </a:r>
        </a:p>
        <a:p>
          <a:pPr marL="228600" lvl="1" indent="-228600" algn="l" defTabSz="933450">
            <a:lnSpc>
              <a:spcPct val="90000"/>
            </a:lnSpc>
            <a:spcBef>
              <a:spcPct val="0"/>
            </a:spcBef>
            <a:spcAft>
              <a:spcPct val="15000"/>
            </a:spcAft>
            <a:buChar char="•"/>
          </a:pPr>
          <a:r>
            <a:rPr lang="en-US" sz="2100" b="1" i="0" kern="1200" dirty="0">
              <a:latin typeface="Arial Narrow" charset="0"/>
              <a:ea typeface="Arial Narrow" charset="0"/>
              <a:cs typeface="Arial Narrow" charset="0"/>
            </a:rPr>
            <a:t>Quest</a:t>
          </a:r>
        </a:p>
        <a:p>
          <a:pPr marL="228600" lvl="1" indent="-228600" algn="l" defTabSz="933450">
            <a:lnSpc>
              <a:spcPct val="90000"/>
            </a:lnSpc>
            <a:spcBef>
              <a:spcPct val="0"/>
            </a:spcBef>
            <a:spcAft>
              <a:spcPct val="15000"/>
            </a:spcAft>
            <a:buChar char="•"/>
          </a:pPr>
          <a:r>
            <a:rPr lang="en-US" sz="2100" b="1" i="0" kern="1200" dirty="0">
              <a:latin typeface="Arial Narrow" charset="0"/>
              <a:ea typeface="Arial Narrow" charset="0"/>
              <a:cs typeface="Arial Narrow" charset="0"/>
            </a:rPr>
            <a:t>Bellwood BGC</a:t>
          </a:r>
        </a:p>
      </dsp:txBody>
      <dsp:txXfrm>
        <a:off x="2217660" y="321119"/>
        <a:ext cx="2843697" cy="965586"/>
      </dsp:txXfrm>
    </dsp:sp>
    <dsp:sp modelId="{5FEE283F-0F14-8542-ABCD-3A7DF890523D}">
      <dsp:nvSpPr>
        <dsp:cNvPr id="0" name=""/>
        <dsp:cNvSpPr/>
      </dsp:nvSpPr>
      <dsp:spPr>
        <a:xfrm>
          <a:off x="0" y="0"/>
          <a:ext cx="2217660" cy="1607000"/>
        </a:xfrm>
        <a:prstGeom prst="roundRect">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0" i="0" kern="1200" dirty="0">
              <a:latin typeface="Rockwell" charset="0"/>
              <a:ea typeface="Rockwell" charset="0"/>
              <a:cs typeface="Rockwell" charset="0"/>
            </a:rPr>
            <a:t>FELLOWS</a:t>
          </a:r>
        </a:p>
      </dsp:txBody>
      <dsp:txXfrm>
        <a:off x="78447" y="78447"/>
        <a:ext cx="2060766" cy="1450106"/>
      </dsp:txXfrm>
    </dsp:sp>
    <dsp:sp modelId="{EE1FF34E-DF94-C143-A886-A06BFC4F0646}">
      <dsp:nvSpPr>
        <dsp:cNvPr id="0" name=""/>
        <dsp:cNvSpPr/>
      </dsp:nvSpPr>
      <dsp:spPr>
        <a:xfrm>
          <a:off x="2217660" y="1881406"/>
          <a:ext cx="3326490" cy="138041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b="1" i="0" kern="1200" dirty="0">
              <a:latin typeface="Arial Narrow" charset="0"/>
              <a:ea typeface="Arial Narrow" charset="0"/>
              <a:cs typeface="Arial Narrow" charset="0"/>
            </a:rPr>
            <a:t>Atlanta 1</a:t>
          </a:r>
          <a:r>
            <a:rPr lang="en-US" sz="2100" b="1" i="0" kern="1200" baseline="30000" dirty="0">
              <a:latin typeface="Arial Narrow" charset="0"/>
              <a:ea typeface="Arial Narrow" charset="0"/>
              <a:cs typeface="Arial Narrow" charset="0"/>
            </a:rPr>
            <a:t>st</a:t>
          </a:r>
          <a:r>
            <a:rPr lang="en-US" sz="2100" b="1" i="0" kern="1200" dirty="0">
              <a:latin typeface="Arial Narrow" charset="0"/>
              <a:ea typeface="Arial Narrow" charset="0"/>
              <a:cs typeface="Arial Narrow" charset="0"/>
            </a:rPr>
            <a:t> </a:t>
          </a:r>
        </a:p>
        <a:p>
          <a:pPr marL="228600" lvl="1" indent="-228600" algn="l" defTabSz="933450">
            <a:lnSpc>
              <a:spcPct val="90000"/>
            </a:lnSpc>
            <a:spcBef>
              <a:spcPct val="0"/>
            </a:spcBef>
            <a:spcAft>
              <a:spcPct val="15000"/>
            </a:spcAft>
            <a:buChar char="•"/>
          </a:pPr>
          <a:r>
            <a:rPr lang="en-US" sz="2100" b="1" i="0" kern="1200" dirty="0">
              <a:latin typeface="Arial Narrow" charset="0"/>
              <a:ea typeface="Arial Narrow" charset="0"/>
              <a:cs typeface="Arial Narrow" charset="0"/>
            </a:rPr>
            <a:t>Atlanta 2</a:t>
          </a:r>
          <a:r>
            <a:rPr lang="en-US" sz="2100" b="1" i="0" kern="1200" baseline="30000" dirty="0">
              <a:latin typeface="Arial Narrow" charset="0"/>
              <a:ea typeface="Arial Narrow" charset="0"/>
              <a:cs typeface="Arial Narrow" charset="0"/>
            </a:rPr>
            <a:t>nd</a:t>
          </a:r>
          <a:endParaRPr lang="en-US" sz="2100" b="1" i="0" kern="1200" dirty="0">
            <a:latin typeface="Arial Narrow" charset="0"/>
            <a:ea typeface="Arial Narrow" charset="0"/>
            <a:cs typeface="Arial Narrow" charset="0"/>
          </a:endParaRPr>
        </a:p>
        <a:p>
          <a:pPr marL="228600" lvl="1" indent="-228600" algn="l" defTabSz="933450">
            <a:lnSpc>
              <a:spcPct val="90000"/>
            </a:lnSpc>
            <a:spcBef>
              <a:spcPct val="0"/>
            </a:spcBef>
            <a:spcAft>
              <a:spcPct val="15000"/>
            </a:spcAft>
            <a:buChar char="•"/>
          </a:pPr>
          <a:r>
            <a:rPr lang="en-US" sz="2100" b="1" i="0" kern="1200" dirty="0">
              <a:latin typeface="Arial Narrow" charset="0"/>
              <a:ea typeface="Arial Narrow" charset="0"/>
              <a:cs typeface="Arial Narrow" charset="0"/>
            </a:rPr>
            <a:t>Atlanta 3</a:t>
          </a:r>
          <a:r>
            <a:rPr lang="en-US" sz="2100" b="1" i="0" kern="1200" baseline="30000" dirty="0">
              <a:latin typeface="Arial Narrow" charset="0"/>
              <a:ea typeface="Arial Narrow" charset="0"/>
              <a:cs typeface="Arial Narrow" charset="0"/>
            </a:rPr>
            <a:t>rd</a:t>
          </a:r>
          <a:endParaRPr lang="en-US" sz="2100" b="1" i="0" kern="1200" dirty="0">
            <a:latin typeface="Arial Narrow" charset="0"/>
            <a:ea typeface="Arial Narrow" charset="0"/>
            <a:cs typeface="Arial Narrow" charset="0"/>
          </a:endParaRPr>
        </a:p>
      </dsp:txBody>
      <dsp:txXfrm>
        <a:off x="2217660" y="2053958"/>
        <a:ext cx="2808835" cy="1035309"/>
      </dsp:txXfrm>
    </dsp:sp>
    <dsp:sp modelId="{E6012CDD-665F-B545-B086-26DDC3952FC2}">
      <dsp:nvSpPr>
        <dsp:cNvPr id="0" name=""/>
        <dsp:cNvSpPr/>
      </dsp:nvSpPr>
      <dsp:spPr>
        <a:xfrm>
          <a:off x="0" y="1768113"/>
          <a:ext cx="2217660" cy="1607000"/>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ckwell" charset="0"/>
              <a:ea typeface="Rockwell" charset="0"/>
              <a:cs typeface="Rockwell" charset="0"/>
            </a:rPr>
            <a:t>SERVICE PLATOONS</a:t>
          </a:r>
        </a:p>
      </dsp:txBody>
      <dsp:txXfrm>
        <a:off x="78447" y="1846560"/>
        <a:ext cx="2060766" cy="1450106"/>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F0800-4DB2-47B5-872C-DE090D7A4E43}" type="datetimeFigureOut">
              <a:rPr lang="en-US" smtClean="0"/>
              <a:t>4/10/2017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04BCD-0433-4243-AD27-8D7C3813124F}" type="slidenum">
              <a:rPr lang="en-US" smtClean="0"/>
              <a:t>‹#›</a:t>
            </a:fld>
            <a:endParaRPr lang="en-US"/>
          </a:p>
        </p:txBody>
      </p:sp>
    </p:spTree>
    <p:extLst>
      <p:ext uri="{BB962C8B-B14F-4D97-AF65-F5344CB8AC3E}">
        <p14:creationId xmlns:p14="http://schemas.microsoft.com/office/powerpoint/2010/main" val="341993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141288"/>
            <a:ext cx="4648200" cy="3486150"/>
          </a:xfrm>
        </p:spPr>
      </p:sp>
      <p:sp>
        <p:nvSpPr>
          <p:cNvPr id="3" name="Notes Placeholder 2"/>
          <p:cNvSpPr>
            <a:spLocks noGrp="1"/>
          </p:cNvSpPr>
          <p:nvPr>
            <p:ph type="body" idx="1"/>
          </p:nvPr>
        </p:nvSpPr>
        <p:spPr>
          <a:xfrm>
            <a:off x="701040" y="3627201"/>
            <a:ext cx="5608320" cy="5306581"/>
          </a:xfrm>
        </p:spPr>
        <p:txBody>
          <a:bodyPr/>
          <a:lstStyle/>
          <a:p>
            <a:r>
              <a:rPr lang="en-US" dirty="0"/>
              <a:t>Good</a:t>
            </a:r>
            <a:r>
              <a:rPr lang="en-US" baseline="0" dirty="0"/>
              <a:t> Morning!  My name is SDW and I am the CIM with TMC.  I am a Marine Corps Veteran and served in the Gulf War.  I have been in Atlanta since 2007 where I started my career here at the CEO of the Butler Street YMCA.  I’ve worked for the Annie E. Casey Foundation with the Atlanta Civic Site and prior to joining TMC served as VP of Operation with the Boys and Girls Clubs of Metro Atlanta.</a:t>
            </a:r>
          </a:p>
          <a:p>
            <a:endParaRPr lang="en-US" baseline="0" dirty="0"/>
          </a:p>
          <a:p>
            <a:r>
              <a:rPr lang="en-US" baseline="0" dirty="0"/>
              <a:t>What I’m here to speak with you about today is how our current generation of Veterans continue to serve in a way that is making a difference in the day-to-day lives of residents on the west side and other major cities throughout the US.</a:t>
            </a:r>
          </a:p>
          <a:p>
            <a:endParaRPr lang="en-US" baseline="0" dirty="0"/>
          </a:p>
          <a:p>
            <a:r>
              <a:rPr lang="en-US" baseline="0" dirty="0"/>
              <a:t>Just by show of hands how many of you in the audience are Veterans?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13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0895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Operations-Bellwood</a:t>
            </a:r>
            <a:r>
              <a:rPr lang="en-US" baseline="0" dirty="0"/>
              <a:t> Operation started with a </a:t>
            </a:r>
            <a:r>
              <a:rPr lang="en-US" baseline="0" dirty="0" err="1"/>
              <a:t>fellow..transitioned</a:t>
            </a:r>
            <a:r>
              <a:rPr lang="en-US" baseline="0" dirty="0"/>
              <a:t> in identifying longer-term needs through the work of the Service Platoon..</a:t>
            </a:r>
          </a:p>
          <a:p>
            <a:r>
              <a:rPr lang="en-US" baseline="0" dirty="0"/>
              <a:t>Because of our success and growth with our operations here in Atlanta we were able to present the case for our next program opportunity called a Mass Deployment.  Before I get further into MD let me show this brief video.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320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0160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0931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8065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bigger</a:t>
            </a:r>
            <a:r>
              <a:rPr lang="en-US" baseline="0" dirty="0"/>
              <a:t> “events” for us here in Missouri for 2017</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325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75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a:t>
            </a:r>
            <a:r>
              <a:rPr lang="en-US" baseline="0" dirty="0"/>
              <a:t> time – </a:t>
            </a:r>
          </a:p>
          <a:p>
            <a:endParaRPr lang="en-US" baseline="0" dirty="0"/>
          </a:p>
          <a:p>
            <a:r>
              <a:rPr lang="en-US" baseline="0" dirty="0"/>
              <a:t>Thank you for your support – </a:t>
            </a:r>
          </a:p>
          <a:p>
            <a:endParaRPr lang="en-US" baseline="0" dirty="0"/>
          </a:p>
          <a:p>
            <a:r>
              <a:rPr lang="en-US" baseline="0" dirty="0"/>
              <a:t>And I would love to answer any questions you have at this time – or discuss other ways that you can Report For Duty with The Mission Continues – </a:t>
            </a:r>
          </a:p>
          <a:p>
            <a:endParaRPr lang="en-US" baseline="0" dirty="0"/>
          </a:p>
          <a:p>
            <a:r>
              <a:rPr lang="en-US" baseline="0" dirty="0"/>
              <a:t>THANK YOU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671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Sebastian </a:t>
            </a:r>
            <a:r>
              <a:rPr lang="en-US" dirty="0" err="1"/>
              <a:t>Junger</a:t>
            </a:r>
            <a:r>
              <a:rPr lang="en-US" dirty="0"/>
              <a:t>,</a:t>
            </a:r>
            <a:r>
              <a:rPr lang="en-US" baseline="0" dirty="0"/>
              <a:t> in his book called Tribe, talks about how throughout the centuries that Tribalism has a gravitational pull on our society and that our modern example is that of Combat Veterans who come home to find themselves missing the incredibly intimate bonds of Platoon Life.  It explains that the irony of life for many veterans is that war feels better than peace, adversity can turn out to be a blessing and disasters are sometimes remembered more fondly than weddings or tropical vacations.  It highlights why we are so much stronger when we come together, and how our work at TMC helps us achieve that in what often times is a divided world.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 further goes on to write “ We have a strong instinct to belong to small groups defined by clear purpose and understanding – Tribes  This tribal connection has been lost in Modern Society but regaining it may be the key to our psychological survival.”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8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314325"/>
            <a:ext cx="4648200" cy="3486150"/>
          </a:xfrm>
        </p:spPr>
      </p:sp>
      <p:sp>
        <p:nvSpPr>
          <p:cNvPr id="3" name="Notes Placeholder 2"/>
          <p:cNvSpPr>
            <a:spLocks noGrp="1"/>
          </p:cNvSpPr>
          <p:nvPr>
            <p:ph type="body" idx="1"/>
          </p:nvPr>
        </p:nvSpPr>
        <p:spPr>
          <a:xfrm>
            <a:off x="701040" y="3945592"/>
            <a:ext cx="5608320" cy="4884375"/>
          </a:xfrm>
        </p:spPr>
        <p:txBody>
          <a:bodyPr/>
          <a:lstStyle/>
          <a:p>
            <a:pPr marL="0" indent="0">
              <a:buFont typeface="Arial" panose="020B0604020202020204" pitchFamily="34" charset="0"/>
              <a:buNone/>
            </a:pPr>
            <a:r>
              <a:rPr lang="en-US" baseline="0" dirty="0"/>
              <a:t>The Mission Continues was founded in 2007 by a Navy Seal Eric </a:t>
            </a:r>
            <a:r>
              <a:rPr lang="en-US" baseline="0" dirty="0" err="1"/>
              <a:t>Greitens</a:t>
            </a:r>
            <a:r>
              <a:rPr lang="en-US" baseline="0" dirty="0"/>
              <a:t>. </a:t>
            </a:r>
            <a:r>
              <a:rPr lang="en-US" sz="1200" b="0" i="0" kern="1200" dirty="0">
                <a:solidFill>
                  <a:schemeClr val="tx1"/>
                </a:solidFill>
                <a:effectLst/>
                <a:latin typeface="+mn-lt"/>
                <a:ea typeface="+mn-ea"/>
                <a:cs typeface="+mn-cs"/>
              </a:rPr>
              <a:t>The Mission Continues empowers veterans who are adjusting to life at home to find purpose through community impact. We deploy veterans on new missions in their communities, so that their actions will inspire future generations to </a:t>
            </a:r>
            <a:r>
              <a:rPr lang="en-US" sz="1200" b="0" i="0" kern="1200" dirty="0" err="1">
                <a:solidFill>
                  <a:schemeClr val="tx1"/>
                </a:solidFill>
                <a:effectLst/>
                <a:latin typeface="+mn-lt"/>
                <a:ea typeface="+mn-ea"/>
                <a:cs typeface="+mn-cs"/>
              </a:rPr>
              <a:t>serv</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274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Believe at the Mission Continues:</a:t>
            </a:r>
          </a:p>
          <a:p>
            <a:endParaRPr lang="en-US" dirty="0"/>
          </a:p>
          <a:p>
            <a:r>
              <a:rPr lang="en-US" dirty="0"/>
              <a:t>Work Hard-because our work changes lives</a:t>
            </a:r>
            <a:r>
              <a:rPr lang="en-US" baseline="0" dirty="0"/>
              <a:t> and shapes communities</a:t>
            </a:r>
            <a:endParaRPr lang="en-US" dirty="0"/>
          </a:p>
          <a:p>
            <a:r>
              <a:rPr lang="en-US" dirty="0"/>
              <a:t>Trust-Be honest with each other and follow through on our promises</a:t>
            </a:r>
          </a:p>
          <a:p>
            <a:r>
              <a:rPr lang="en-US" dirty="0"/>
              <a:t>Learn &amp; Grow- We don’t stand still growth comes operating</a:t>
            </a:r>
            <a:r>
              <a:rPr lang="en-US" baseline="0" dirty="0"/>
              <a:t> beyond our comfort zone</a:t>
            </a:r>
            <a:endParaRPr lang="en-US" dirty="0"/>
          </a:p>
          <a:p>
            <a:r>
              <a:rPr lang="en-US" dirty="0"/>
              <a:t>Respect-We believe everyone deserves to be treated with dignity</a:t>
            </a:r>
          </a:p>
          <a:p>
            <a:r>
              <a:rPr lang="en-US" dirty="0"/>
              <a:t>Have Fun-We are passionate about our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06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is our Fellowship Program</a:t>
            </a:r>
            <a:r>
              <a:rPr lang="en-US" baseline="0" dirty="0"/>
              <a:t> – this is our flagship program</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416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186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0361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Fellow Story</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6370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marR="0" lvl="0" indent="-171844"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5191E-D59E-423A-B8EF-E81F88DD74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490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19201" y="1219200"/>
            <a:ext cx="58260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rot="16200000">
            <a:off x="4838700" y="-495300"/>
            <a:ext cx="2514600"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hasCustomPrompt="1"/>
          </p:nvPr>
        </p:nvSpPr>
        <p:spPr>
          <a:xfrm>
            <a:off x="6096000" y="5334000"/>
            <a:ext cx="5486401" cy="1143000"/>
          </a:xfrm>
        </p:spPr>
        <p:txBody>
          <a:bodyPr>
            <a:normAutofit/>
          </a:bodyPr>
          <a:lstStyle>
            <a:lvl1pPr marL="0" indent="0">
              <a:buFontTx/>
              <a:buNone/>
              <a:defRPr sz="2400" b="1" baseline="0">
                <a:solidFill>
                  <a:schemeClr val="bg1"/>
                </a:solidFill>
                <a:latin typeface="Arial Narrow" panose="020B0606020202030204" pitchFamily="34" charset="0"/>
              </a:defRPr>
            </a:lvl1pPr>
            <a:lvl2pPr marL="457200" indent="0">
              <a:buFontTx/>
              <a:buNone/>
              <a:defRPr>
                <a:latin typeface="Arial Narrow" panose="020B0606020202030204" pitchFamily="34" charset="0"/>
              </a:defRPr>
            </a:lvl2pPr>
            <a:lvl3pPr marL="914400" indent="0">
              <a:buFontTx/>
              <a:buNone/>
              <a:defRPr>
                <a:latin typeface="Arial Narrow" panose="020B0606020202030204" pitchFamily="34" charset="0"/>
              </a:defRPr>
            </a:lvl3pPr>
            <a:lvl4pPr marL="1371600" indent="0">
              <a:buFontTx/>
              <a:buNone/>
              <a:defRPr>
                <a:latin typeface="Arial Narrow" panose="020B0606020202030204" pitchFamily="34" charset="0"/>
              </a:defRPr>
            </a:lvl4pPr>
            <a:lvl5pPr marL="1828800" indent="0">
              <a:buFontTx/>
              <a:buNone/>
              <a:defRPr>
                <a:latin typeface="Arial Narrow" panose="020B0606020202030204" pitchFamily="34" charset="0"/>
              </a:defRPr>
            </a:lvl5pPr>
          </a:lstStyle>
          <a:p>
            <a:pPr lvl="0"/>
            <a:r>
              <a:rPr lang="en-US" dirty="0"/>
              <a:t>TITLE OF PRESENTATION</a:t>
            </a:r>
            <a:br>
              <a:rPr lang="en-US" dirty="0"/>
            </a:br>
            <a:r>
              <a:rPr lang="en-US" dirty="0"/>
              <a:t>DATE</a:t>
            </a:r>
          </a:p>
        </p:txBody>
      </p:sp>
    </p:spTree>
    <p:extLst>
      <p:ext uri="{BB962C8B-B14F-4D97-AF65-F5344CB8AC3E}">
        <p14:creationId xmlns:p14="http://schemas.microsoft.com/office/powerpoint/2010/main" val="29456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3" name="Rectangle 12"/>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AutoShape 3"/>
          <p:cNvSpPr>
            <a:spLocks noChangeAspect="1" noChangeArrowheads="1" noTextEdit="1"/>
          </p:cNvSpPr>
          <p:nvPr userDrawn="1"/>
        </p:nvSpPr>
        <p:spPr bwMode="auto">
          <a:xfrm>
            <a:off x="1219200" y="2362201"/>
            <a:ext cx="36576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 name="Group 1"/>
          <p:cNvGrpSpPr/>
          <p:nvPr userDrawn="1"/>
        </p:nvGrpSpPr>
        <p:grpSpPr>
          <a:xfrm>
            <a:off x="1214967" y="2354263"/>
            <a:ext cx="3651251" cy="2116137"/>
            <a:chOff x="914400" y="2382838"/>
            <a:chExt cx="2738438" cy="2116137"/>
          </a:xfrm>
        </p:grpSpPr>
        <p:sp>
          <p:nvSpPr>
            <p:cNvPr id="4" name="Freeform 5"/>
            <p:cNvSpPr>
              <a:spLocks/>
            </p:cNvSpPr>
            <p:nvPr userDrawn="1"/>
          </p:nvSpPr>
          <p:spPr bwMode="auto">
            <a:xfrm>
              <a:off x="914400" y="2670175"/>
              <a:ext cx="185738" cy="358775"/>
            </a:xfrm>
            <a:custGeom>
              <a:avLst/>
              <a:gdLst>
                <a:gd name="T0" fmla="*/ 40 w 117"/>
                <a:gd name="T1" fmla="*/ 34 h 226"/>
                <a:gd name="T2" fmla="*/ 0 w 117"/>
                <a:gd name="T3" fmla="*/ 34 h 226"/>
                <a:gd name="T4" fmla="*/ 0 w 117"/>
                <a:gd name="T5" fmla="*/ 0 h 226"/>
                <a:gd name="T6" fmla="*/ 117 w 117"/>
                <a:gd name="T7" fmla="*/ 0 h 226"/>
                <a:gd name="T8" fmla="*/ 117 w 117"/>
                <a:gd name="T9" fmla="*/ 34 h 226"/>
                <a:gd name="T10" fmla="*/ 80 w 117"/>
                <a:gd name="T11" fmla="*/ 34 h 226"/>
                <a:gd name="T12" fmla="*/ 80 w 117"/>
                <a:gd name="T13" fmla="*/ 226 h 226"/>
                <a:gd name="T14" fmla="*/ 40 w 117"/>
                <a:gd name="T15" fmla="*/ 226 h 226"/>
                <a:gd name="T16" fmla="*/ 40 w 117"/>
                <a:gd name="T17" fmla="*/ 3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26">
                  <a:moveTo>
                    <a:pt x="40" y="34"/>
                  </a:moveTo>
                  <a:lnTo>
                    <a:pt x="0" y="34"/>
                  </a:lnTo>
                  <a:lnTo>
                    <a:pt x="0" y="0"/>
                  </a:lnTo>
                  <a:lnTo>
                    <a:pt x="117" y="0"/>
                  </a:lnTo>
                  <a:lnTo>
                    <a:pt x="117" y="34"/>
                  </a:lnTo>
                  <a:lnTo>
                    <a:pt x="80" y="34"/>
                  </a:lnTo>
                  <a:lnTo>
                    <a:pt x="80" y="226"/>
                  </a:lnTo>
                  <a:lnTo>
                    <a:pt x="40" y="226"/>
                  </a:lnTo>
                  <a:lnTo>
                    <a:pt x="4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 name="Freeform 6"/>
            <p:cNvSpPr>
              <a:spLocks/>
            </p:cNvSpPr>
            <p:nvPr userDrawn="1"/>
          </p:nvSpPr>
          <p:spPr bwMode="auto">
            <a:xfrm>
              <a:off x="1116013" y="2670175"/>
              <a:ext cx="198438" cy="358775"/>
            </a:xfrm>
            <a:custGeom>
              <a:avLst/>
              <a:gdLst>
                <a:gd name="T0" fmla="*/ 0 w 125"/>
                <a:gd name="T1" fmla="*/ 226 h 226"/>
                <a:gd name="T2" fmla="*/ 0 w 125"/>
                <a:gd name="T3" fmla="*/ 0 h 226"/>
                <a:gd name="T4" fmla="*/ 40 w 125"/>
                <a:gd name="T5" fmla="*/ 0 h 226"/>
                <a:gd name="T6" fmla="*/ 40 w 125"/>
                <a:gd name="T7" fmla="*/ 93 h 226"/>
                <a:gd name="T8" fmla="*/ 85 w 125"/>
                <a:gd name="T9" fmla="*/ 93 h 226"/>
                <a:gd name="T10" fmla="*/ 85 w 125"/>
                <a:gd name="T11" fmla="*/ 0 h 226"/>
                <a:gd name="T12" fmla="*/ 125 w 125"/>
                <a:gd name="T13" fmla="*/ 0 h 226"/>
                <a:gd name="T14" fmla="*/ 125 w 125"/>
                <a:gd name="T15" fmla="*/ 226 h 226"/>
                <a:gd name="T16" fmla="*/ 85 w 125"/>
                <a:gd name="T17" fmla="*/ 226 h 226"/>
                <a:gd name="T18" fmla="*/ 85 w 125"/>
                <a:gd name="T19" fmla="*/ 125 h 226"/>
                <a:gd name="T20" fmla="*/ 40 w 125"/>
                <a:gd name="T21" fmla="*/ 125 h 226"/>
                <a:gd name="T22" fmla="*/ 40 w 125"/>
                <a:gd name="T23" fmla="*/ 226 h 226"/>
                <a:gd name="T24" fmla="*/ 0 w 125"/>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26">
                  <a:moveTo>
                    <a:pt x="0" y="226"/>
                  </a:moveTo>
                  <a:lnTo>
                    <a:pt x="0" y="0"/>
                  </a:lnTo>
                  <a:lnTo>
                    <a:pt x="40" y="0"/>
                  </a:lnTo>
                  <a:lnTo>
                    <a:pt x="40" y="93"/>
                  </a:lnTo>
                  <a:lnTo>
                    <a:pt x="85" y="93"/>
                  </a:lnTo>
                  <a:lnTo>
                    <a:pt x="85" y="0"/>
                  </a:lnTo>
                  <a:lnTo>
                    <a:pt x="125" y="0"/>
                  </a:lnTo>
                  <a:lnTo>
                    <a:pt x="125" y="226"/>
                  </a:lnTo>
                  <a:lnTo>
                    <a:pt x="85" y="226"/>
                  </a:lnTo>
                  <a:lnTo>
                    <a:pt x="85" y="125"/>
                  </a:lnTo>
                  <a:lnTo>
                    <a:pt x="40" y="125"/>
                  </a:lnTo>
                  <a:lnTo>
                    <a:pt x="40"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 name="Freeform 7"/>
            <p:cNvSpPr>
              <a:spLocks/>
            </p:cNvSpPr>
            <p:nvPr userDrawn="1"/>
          </p:nvSpPr>
          <p:spPr bwMode="auto">
            <a:xfrm>
              <a:off x="1352550" y="2670175"/>
              <a:ext cx="177800" cy="358775"/>
            </a:xfrm>
            <a:custGeom>
              <a:avLst/>
              <a:gdLst>
                <a:gd name="T0" fmla="*/ 0 w 112"/>
                <a:gd name="T1" fmla="*/ 226 h 226"/>
                <a:gd name="T2" fmla="*/ 0 w 112"/>
                <a:gd name="T3" fmla="*/ 0 h 226"/>
                <a:gd name="T4" fmla="*/ 106 w 112"/>
                <a:gd name="T5" fmla="*/ 0 h 226"/>
                <a:gd name="T6" fmla="*/ 106 w 112"/>
                <a:gd name="T7" fmla="*/ 34 h 226"/>
                <a:gd name="T8" fmla="*/ 40 w 112"/>
                <a:gd name="T9" fmla="*/ 34 h 226"/>
                <a:gd name="T10" fmla="*/ 40 w 112"/>
                <a:gd name="T11" fmla="*/ 93 h 226"/>
                <a:gd name="T12" fmla="*/ 90 w 112"/>
                <a:gd name="T13" fmla="*/ 93 h 226"/>
                <a:gd name="T14" fmla="*/ 90 w 112"/>
                <a:gd name="T15" fmla="*/ 125 h 226"/>
                <a:gd name="T16" fmla="*/ 40 w 112"/>
                <a:gd name="T17" fmla="*/ 125 h 226"/>
                <a:gd name="T18" fmla="*/ 40 w 112"/>
                <a:gd name="T19" fmla="*/ 191 h 226"/>
                <a:gd name="T20" fmla="*/ 112 w 112"/>
                <a:gd name="T21" fmla="*/ 191 h 226"/>
                <a:gd name="T22" fmla="*/ 112 w 112"/>
                <a:gd name="T23" fmla="*/ 226 h 226"/>
                <a:gd name="T24" fmla="*/ 0 w 112"/>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26">
                  <a:moveTo>
                    <a:pt x="0" y="226"/>
                  </a:moveTo>
                  <a:lnTo>
                    <a:pt x="0" y="0"/>
                  </a:lnTo>
                  <a:lnTo>
                    <a:pt x="106" y="0"/>
                  </a:lnTo>
                  <a:lnTo>
                    <a:pt x="106" y="34"/>
                  </a:lnTo>
                  <a:lnTo>
                    <a:pt x="40" y="34"/>
                  </a:lnTo>
                  <a:lnTo>
                    <a:pt x="40" y="93"/>
                  </a:lnTo>
                  <a:lnTo>
                    <a:pt x="90" y="93"/>
                  </a:lnTo>
                  <a:lnTo>
                    <a:pt x="90" y="125"/>
                  </a:lnTo>
                  <a:lnTo>
                    <a:pt x="40" y="125"/>
                  </a:lnTo>
                  <a:lnTo>
                    <a:pt x="40" y="191"/>
                  </a:lnTo>
                  <a:lnTo>
                    <a:pt x="112" y="191"/>
                  </a:lnTo>
                  <a:lnTo>
                    <a:pt x="112"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 name="Freeform 8"/>
            <p:cNvSpPr>
              <a:spLocks/>
            </p:cNvSpPr>
            <p:nvPr userDrawn="1"/>
          </p:nvSpPr>
          <p:spPr bwMode="auto">
            <a:xfrm>
              <a:off x="969963" y="3065463"/>
              <a:ext cx="390525" cy="552450"/>
            </a:xfrm>
            <a:custGeom>
              <a:avLst/>
              <a:gdLst>
                <a:gd name="T0" fmla="*/ 246 w 246"/>
                <a:gd name="T1" fmla="*/ 0 h 348"/>
                <a:gd name="T2" fmla="*/ 246 w 246"/>
                <a:gd name="T3" fmla="*/ 348 h 348"/>
                <a:gd name="T4" fmla="*/ 196 w 246"/>
                <a:gd name="T5" fmla="*/ 348 h 348"/>
                <a:gd name="T6" fmla="*/ 196 w 246"/>
                <a:gd name="T7" fmla="*/ 77 h 348"/>
                <a:gd name="T8" fmla="*/ 193 w 246"/>
                <a:gd name="T9" fmla="*/ 77 h 348"/>
                <a:gd name="T10" fmla="*/ 140 w 246"/>
                <a:gd name="T11" fmla="*/ 348 h 348"/>
                <a:gd name="T12" fmla="*/ 108 w 246"/>
                <a:gd name="T13" fmla="*/ 348 h 348"/>
                <a:gd name="T14" fmla="*/ 55 w 246"/>
                <a:gd name="T15" fmla="*/ 77 h 348"/>
                <a:gd name="T16" fmla="*/ 53 w 246"/>
                <a:gd name="T17" fmla="*/ 77 h 348"/>
                <a:gd name="T18" fmla="*/ 53 w 246"/>
                <a:gd name="T19" fmla="*/ 348 h 348"/>
                <a:gd name="T20" fmla="*/ 0 w 246"/>
                <a:gd name="T21" fmla="*/ 348 h 348"/>
                <a:gd name="T22" fmla="*/ 0 w 246"/>
                <a:gd name="T23" fmla="*/ 0 h 348"/>
                <a:gd name="T24" fmla="*/ 82 w 246"/>
                <a:gd name="T25" fmla="*/ 0 h 348"/>
                <a:gd name="T26" fmla="*/ 124 w 246"/>
                <a:gd name="T27" fmla="*/ 205 h 348"/>
                <a:gd name="T28" fmla="*/ 124 w 246"/>
                <a:gd name="T29" fmla="*/ 205 h 348"/>
                <a:gd name="T30" fmla="*/ 167 w 246"/>
                <a:gd name="T31" fmla="*/ 0 h 348"/>
                <a:gd name="T32" fmla="*/ 246 w 246"/>
                <a:gd name="T3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348">
                  <a:moveTo>
                    <a:pt x="246" y="0"/>
                  </a:moveTo>
                  <a:lnTo>
                    <a:pt x="246" y="348"/>
                  </a:lnTo>
                  <a:lnTo>
                    <a:pt x="196" y="348"/>
                  </a:lnTo>
                  <a:lnTo>
                    <a:pt x="196" y="77"/>
                  </a:lnTo>
                  <a:lnTo>
                    <a:pt x="193" y="77"/>
                  </a:lnTo>
                  <a:lnTo>
                    <a:pt x="140" y="348"/>
                  </a:lnTo>
                  <a:lnTo>
                    <a:pt x="108" y="348"/>
                  </a:lnTo>
                  <a:lnTo>
                    <a:pt x="55" y="77"/>
                  </a:lnTo>
                  <a:lnTo>
                    <a:pt x="53" y="77"/>
                  </a:lnTo>
                  <a:lnTo>
                    <a:pt x="53" y="348"/>
                  </a:lnTo>
                  <a:lnTo>
                    <a:pt x="0" y="348"/>
                  </a:lnTo>
                  <a:lnTo>
                    <a:pt x="0" y="0"/>
                  </a:lnTo>
                  <a:lnTo>
                    <a:pt x="82" y="0"/>
                  </a:lnTo>
                  <a:lnTo>
                    <a:pt x="124" y="205"/>
                  </a:lnTo>
                  <a:lnTo>
                    <a:pt x="124" y="205"/>
                  </a:lnTo>
                  <a:lnTo>
                    <a:pt x="167" y="0"/>
                  </a:lnTo>
                  <a:lnTo>
                    <a:pt x="2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Rectangle 9"/>
            <p:cNvSpPr>
              <a:spLocks noChangeArrowheads="1"/>
            </p:cNvSpPr>
            <p:nvPr userDrawn="1"/>
          </p:nvSpPr>
          <p:spPr bwMode="auto">
            <a:xfrm>
              <a:off x="1431925" y="3065463"/>
              <a:ext cx="98425"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10"/>
            <p:cNvSpPr>
              <a:spLocks/>
            </p:cNvSpPr>
            <p:nvPr userDrawn="1"/>
          </p:nvSpPr>
          <p:spPr bwMode="auto">
            <a:xfrm>
              <a:off x="1576388" y="3057525"/>
              <a:ext cx="298450" cy="569913"/>
            </a:xfrm>
            <a:custGeom>
              <a:avLst/>
              <a:gdLst>
                <a:gd name="T0" fmla="*/ 48 w 71"/>
                <a:gd name="T1" fmla="*/ 34 h 135"/>
                <a:gd name="T2" fmla="*/ 36 w 71"/>
                <a:gd name="T3" fmla="*/ 20 h 135"/>
                <a:gd name="T4" fmla="*/ 24 w 71"/>
                <a:gd name="T5" fmla="*/ 33 h 135"/>
                <a:gd name="T6" fmla="*/ 71 w 71"/>
                <a:gd name="T7" fmla="*/ 101 h 135"/>
                <a:gd name="T8" fmla="*/ 35 w 71"/>
                <a:gd name="T9" fmla="*/ 135 h 135"/>
                <a:gd name="T10" fmla="*/ 0 w 71"/>
                <a:gd name="T11" fmla="*/ 99 h 135"/>
                <a:gd name="T12" fmla="*/ 22 w 71"/>
                <a:gd name="T13" fmla="*/ 96 h 135"/>
                <a:gd name="T14" fmla="*/ 36 w 71"/>
                <a:gd name="T15" fmla="*/ 115 h 135"/>
                <a:gd name="T16" fmla="*/ 49 w 71"/>
                <a:gd name="T17" fmla="*/ 103 h 135"/>
                <a:gd name="T18" fmla="*/ 2 w 71"/>
                <a:gd name="T19" fmla="*/ 33 h 135"/>
                <a:gd name="T20" fmla="*/ 38 w 71"/>
                <a:gd name="T21" fmla="*/ 0 h 135"/>
                <a:gd name="T22" fmla="*/ 70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6" y="20"/>
                  </a:cubicBezTo>
                  <a:cubicBezTo>
                    <a:pt x="28" y="20"/>
                    <a:pt x="24" y="25"/>
                    <a:pt x="24" y="33"/>
                  </a:cubicBezTo>
                  <a:cubicBezTo>
                    <a:pt x="24" y="55"/>
                    <a:pt x="71" y="66"/>
                    <a:pt x="71" y="101"/>
                  </a:cubicBezTo>
                  <a:cubicBezTo>
                    <a:pt x="71" y="123"/>
                    <a:pt x="56" y="135"/>
                    <a:pt x="35" y="135"/>
                  </a:cubicBezTo>
                  <a:cubicBezTo>
                    <a:pt x="13" y="135"/>
                    <a:pt x="1" y="118"/>
                    <a:pt x="0" y="99"/>
                  </a:cubicBezTo>
                  <a:cubicBezTo>
                    <a:pt x="22" y="96"/>
                    <a:pt x="22" y="96"/>
                    <a:pt x="22" y="96"/>
                  </a:cubicBezTo>
                  <a:cubicBezTo>
                    <a:pt x="23" y="109"/>
                    <a:pt x="28" y="115"/>
                    <a:pt x="36" y="115"/>
                  </a:cubicBezTo>
                  <a:cubicBezTo>
                    <a:pt x="44" y="115"/>
                    <a:pt x="49" y="111"/>
                    <a:pt x="49" y="103"/>
                  </a:cubicBezTo>
                  <a:cubicBezTo>
                    <a:pt x="49" y="77"/>
                    <a:pt x="2" y="71"/>
                    <a:pt x="2" y="33"/>
                  </a:cubicBezTo>
                  <a:cubicBezTo>
                    <a:pt x="2" y="12"/>
                    <a:pt x="15" y="0"/>
                    <a:pt x="38" y="0"/>
                  </a:cubicBezTo>
                  <a:cubicBezTo>
                    <a:pt x="57" y="0"/>
                    <a:pt x="68" y="13"/>
                    <a:pt x="70"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Freeform 11"/>
            <p:cNvSpPr>
              <a:spLocks/>
            </p:cNvSpPr>
            <p:nvPr userDrawn="1"/>
          </p:nvSpPr>
          <p:spPr bwMode="auto">
            <a:xfrm>
              <a:off x="1892300" y="3057525"/>
              <a:ext cx="298450" cy="569913"/>
            </a:xfrm>
            <a:custGeom>
              <a:avLst/>
              <a:gdLst>
                <a:gd name="T0" fmla="*/ 48 w 71"/>
                <a:gd name="T1" fmla="*/ 34 h 135"/>
                <a:gd name="T2" fmla="*/ 35 w 71"/>
                <a:gd name="T3" fmla="*/ 20 h 135"/>
                <a:gd name="T4" fmla="*/ 24 w 71"/>
                <a:gd name="T5" fmla="*/ 33 h 135"/>
                <a:gd name="T6" fmla="*/ 71 w 71"/>
                <a:gd name="T7" fmla="*/ 101 h 135"/>
                <a:gd name="T8" fmla="*/ 34 w 71"/>
                <a:gd name="T9" fmla="*/ 135 h 135"/>
                <a:gd name="T10" fmla="*/ 0 w 71"/>
                <a:gd name="T11" fmla="*/ 99 h 135"/>
                <a:gd name="T12" fmla="*/ 22 w 71"/>
                <a:gd name="T13" fmla="*/ 96 h 135"/>
                <a:gd name="T14" fmla="*/ 35 w 71"/>
                <a:gd name="T15" fmla="*/ 115 h 135"/>
                <a:gd name="T16" fmla="*/ 49 w 71"/>
                <a:gd name="T17" fmla="*/ 103 h 135"/>
                <a:gd name="T18" fmla="*/ 2 w 71"/>
                <a:gd name="T19" fmla="*/ 33 h 135"/>
                <a:gd name="T20" fmla="*/ 38 w 71"/>
                <a:gd name="T21" fmla="*/ 0 h 135"/>
                <a:gd name="T22" fmla="*/ 69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5" y="20"/>
                  </a:cubicBezTo>
                  <a:cubicBezTo>
                    <a:pt x="28" y="20"/>
                    <a:pt x="24" y="25"/>
                    <a:pt x="24" y="33"/>
                  </a:cubicBezTo>
                  <a:cubicBezTo>
                    <a:pt x="24" y="55"/>
                    <a:pt x="71" y="66"/>
                    <a:pt x="71" y="101"/>
                  </a:cubicBezTo>
                  <a:cubicBezTo>
                    <a:pt x="71" y="123"/>
                    <a:pt x="56" y="135"/>
                    <a:pt x="34" y="135"/>
                  </a:cubicBezTo>
                  <a:cubicBezTo>
                    <a:pt x="13" y="135"/>
                    <a:pt x="1" y="118"/>
                    <a:pt x="0" y="99"/>
                  </a:cubicBezTo>
                  <a:cubicBezTo>
                    <a:pt x="22" y="96"/>
                    <a:pt x="22" y="96"/>
                    <a:pt x="22" y="96"/>
                  </a:cubicBezTo>
                  <a:cubicBezTo>
                    <a:pt x="23" y="109"/>
                    <a:pt x="28" y="115"/>
                    <a:pt x="35" y="115"/>
                  </a:cubicBezTo>
                  <a:cubicBezTo>
                    <a:pt x="43" y="115"/>
                    <a:pt x="49" y="111"/>
                    <a:pt x="49" y="103"/>
                  </a:cubicBezTo>
                  <a:cubicBezTo>
                    <a:pt x="49" y="77"/>
                    <a:pt x="2" y="71"/>
                    <a:pt x="2" y="33"/>
                  </a:cubicBezTo>
                  <a:cubicBezTo>
                    <a:pt x="2" y="12"/>
                    <a:pt x="15" y="0"/>
                    <a:pt x="38" y="0"/>
                  </a:cubicBezTo>
                  <a:cubicBezTo>
                    <a:pt x="56" y="0"/>
                    <a:pt x="67" y="13"/>
                    <a:pt x="69"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Rectangle 12"/>
            <p:cNvSpPr>
              <a:spLocks noChangeArrowheads="1"/>
            </p:cNvSpPr>
            <p:nvPr userDrawn="1"/>
          </p:nvSpPr>
          <p:spPr bwMode="auto">
            <a:xfrm>
              <a:off x="2241550" y="3065463"/>
              <a:ext cx="93663"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13"/>
            <p:cNvSpPr>
              <a:spLocks noEditPoints="1"/>
            </p:cNvSpPr>
            <p:nvPr userDrawn="1"/>
          </p:nvSpPr>
          <p:spPr bwMode="auto">
            <a:xfrm>
              <a:off x="2393950" y="3057525"/>
              <a:ext cx="295275" cy="569913"/>
            </a:xfrm>
            <a:custGeom>
              <a:avLst/>
              <a:gdLst>
                <a:gd name="T0" fmla="*/ 23 w 70"/>
                <a:gd name="T1" fmla="*/ 101 h 135"/>
                <a:gd name="T2" fmla="*/ 35 w 70"/>
                <a:gd name="T3" fmla="*/ 115 h 135"/>
                <a:gd name="T4" fmla="*/ 47 w 70"/>
                <a:gd name="T5" fmla="*/ 101 h 135"/>
                <a:gd name="T6" fmla="*/ 47 w 70"/>
                <a:gd name="T7" fmla="*/ 34 h 135"/>
                <a:gd name="T8" fmla="*/ 35 w 70"/>
                <a:gd name="T9" fmla="*/ 20 h 135"/>
                <a:gd name="T10" fmla="*/ 23 w 70"/>
                <a:gd name="T11" fmla="*/ 34 h 135"/>
                <a:gd name="T12" fmla="*/ 23 w 70"/>
                <a:gd name="T13" fmla="*/ 101 h 135"/>
                <a:gd name="T14" fmla="*/ 0 w 70"/>
                <a:gd name="T15" fmla="*/ 34 h 135"/>
                <a:gd name="T16" fmla="*/ 35 w 70"/>
                <a:gd name="T17" fmla="*/ 0 h 135"/>
                <a:gd name="T18" fmla="*/ 70 w 70"/>
                <a:gd name="T19" fmla="*/ 34 h 135"/>
                <a:gd name="T20" fmla="*/ 70 w 70"/>
                <a:gd name="T21" fmla="*/ 101 h 135"/>
                <a:gd name="T22" fmla="*/ 35 w 70"/>
                <a:gd name="T23" fmla="*/ 135 h 135"/>
                <a:gd name="T24" fmla="*/ 0 w 70"/>
                <a:gd name="T25" fmla="*/ 101 h 135"/>
                <a:gd name="T26" fmla="*/ 0 w 70"/>
                <a:gd name="T27"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35">
                  <a:moveTo>
                    <a:pt x="23" y="101"/>
                  </a:moveTo>
                  <a:cubicBezTo>
                    <a:pt x="23" y="111"/>
                    <a:pt x="26" y="115"/>
                    <a:pt x="35" y="115"/>
                  </a:cubicBezTo>
                  <a:cubicBezTo>
                    <a:pt x="45" y="115"/>
                    <a:pt x="47" y="111"/>
                    <a:pt x="47" y="101"/>
                  </a:cubicBezTo>
                  <a:cubicBezTo>
                    <a:pt x="47" y="34"/>
                    <a:pt x="47" y="34"/>
                    <a:pt x="47" y="34"/>
                  </a:cubicBezTo>
                  <a:cubicBezTo>
                    <a:pt x="47" y="25"/>
                    <a:pt x="45" y="20"/>
                    <a:pt x="35" y="20"/>
                  </a:cubicBezTo>
                  <a:cubicBezTo>
                    <a:pt x="26" y="20"/>
                    <a:pt x="23" y="25"/>
                    <a:pt x="23" y="34"/>
                  </a:cubicBezTo>
                  <a:lnTo>
                    <a:pt x="23" y="101"/>
                  </a:lnTo>
                  <a:close/>
                  <a:moveTo>
                    <a:pt x="0" y="34"/>
                  </a:moveTo>
                  <a:cubicBezTo>
                    <a:pt x="0" y="15"/>
                    <a:pt x="11" y="0"/>
                    <a:pt x="35" y="0"/>
                  </a:cubicBezTo>
                  <a:cubicBezTo>
                    <a:pt x="59" y="0"/>
                    <a:pt x="70" y="15"/>
                    <a:pt x="70" y="34"/>
                  </a:cubicBezTo>
                  <a:cubicBezTo>
                    <a:pt x="70" y="101"/>
                    <a:pt x="70" y="101"/>
                    <a:pt x="70" y="101"/>
                  </a:cubicBezTo>
                  <a:cubicBezTo>
                    <a:pt x="70" y="120"/>
                    <a:pt x="59" y="135"/>
                    <a:pt x="35" y="135"/>
                  </a:cubicBezTo>
                  <a:cubicBezTo>
                    <a:pt x="11" y="135"/>
                    <a:pt x="0" y="120"/>
                    <a:pt x="0" y="101"/>
                  </a:cubicBezTo>
                  <a:lnTo>
                    <a:pt x="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Freeform 14"/>
            <p:cNvSpPr>
              <a:spLocks/>
            </p:cNvSpPr>
            <p:nvPr userDrawn="1"/>
          </p:nvSpPr>
          <p:spPr bwMode="auto">
            <a:xfrm>
              <a:off x="2747963" y="3065463"/>
              <a:ext cx="290513" cy="552450"/>
            </a:xfrm>
            <a:custGeom>
              <a:avLst/>
              <a:gdLst>
                <a:gd name="T0" fmla="*/ 0 w 183"/>
                <a:gd name="T1" fmla="*/ 348 h 348"/>
                <a:gd name="T2" fmla="*/ 0 w 183"/>
                <a:gd name="T3" fmla="*/ 0 h 348"/>
                <a:gd name="T4" fmla="*/ 55 w 183"/>
                <a:gd name="T5" fmla="*/ 0 h 348"/>
                <a:gd name="T6" fmla="*/ 127 w 183"/>
                <a:gd name="T7" fmla="*/ 200 h 348"/>
                <a:gd name="T8" fmla="*/ 130 w 183"/>
                <a:gd name="T9" fmla="*/ 200 h 348"/>
                <a:gd name="T10" fmla="*/ 130 w 183"/>
                <a:gd name="T11" fmla="*/ 0 h 348"/>
                <a:gd name="T12" fmla="*/ 183 w 183"/>
                <a:gd name="T13" fmla="*/ 0 h 348"/>
                <a:gd name="T14" fmla="*/ 183 w 183"/>
                <a:gd name="T15" fmla="*/ 348 h 348"/>
                <a:gd name="T16" fmla="*/ 132 w 183"/>
                <a:gd name="T17" fmla="*/ 348 h 348"/>
                <a:gd name="T18" fmla="*/ 55 w 183"/>
                <a:gd name="T19" fmla="*/ 131 h 348"/>
                <a:gd name="T20" fmla="*/ 53 w 183"/>
                <a:gd name="T21" fmla="*/ 131 h 348"/>
                <a:gd name="T22" fmla="*/ 53 w 183"/>
                <a:gd name="T23" fmla="*/ 348 h 348"/>
                <a:gd name="T24" fmla="*/ 0 w 183"/>
                <a:gd name="T25"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348">
                  <a:moveTo>
                    <a:pt x="0" y="348"/>
                  </a:moveTo>
                  <a:lnTo>
                    <a:pt x="0" y="0"/>
                  </a:lnTo>
                  <a:lnTo>
                    <a:pt x="55" y="0"/>
                  </a:lnTo>
                  <a:lnTo>
                    <a:pt x="127" y="200"/>
                  </a:lnTo>
                  <a:lnTo>
                    <a:pt x="130" y="200"/>
                  </a:lnTo>
                  <a:lnTo>
                    <a:pt x="130" y="0"/>
                  </a:lnTo>
                  <a:lnTo>
                    <a:pt x="183" y="0"/>
                  </a:lnTo>
                  <a:lnTo>
                    <a:pt x="183" y="348"/>
                  </a:lnTo>
                  <a:lnTo>
                    <a:pt x="132" y="348"/>
                  </a:lnTo>
                  <a:lnTo>
                    <a:pt x="55" y="131"/>
                  </a:lnTo>
                  <a:lnTo>
                    <a:pt x="53" y="131"/>
                  </a:lnTo>
                  <a:lnTo>
                    <a:pt x="53" y="348"/>
                  </a:lnTo>
                  <a:lnTo>
                    <a:pt x="0" y="3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5" name="Freeform 15"/>
            <p:cNvSpPr>
              <a:spLocks/>
            </p:cNvSpPr>
            <p:nvPr userDrawn="1"/>
          </p:nvSpPr>
          <p:spPr bwMode="auto">
            <a:xfrm>
              <a:off x="969963" y="3656013"/>
              <a:ext cx="280988" cy="557213"/>
            </a:xfrm>
            <a:custGeom>
              <a:avLst/>
              <a:gdLst>
                <a:gd name="T0" fmla="*/ 45 w 67"/>
                <a:gd name="T1" fmla="*/ 45 h 132"/>
                <a:gd name="T2" fmla="*/ 45 w 67"/>
                <a:gd name="T3" fmla="*/ 35 h 132"/>
                <a:gd name="T4" fmla="*/ 34 w 67"/>
                <a:gd name="T5" fmla="*/ 20 h 132"/>
                <a:gd name="T6" fmla="*/ 22 w 67"/>
                <a:gd name="T7" fmla="*/ 34 h 132"/>
                <a:gd name="T8" fmla="*/ 22 w 67"/>
                <a:gd name="T9" fmla="*/ 99 h 132"/>
                <a:gd name="T10" fmla="*/ 34 w 67"/>
                <a:gd name="T11" fmla="*/ 113 h 132"/>
                <a:gd name="T12" fmla="*/ 45 w 67"/>
                <a:gd name="T13" fmla="*/ 100 h 132"/>
                <a:gd name="T14" fmla="*/ 45 w 67"/>
                <a:gd name="T15" fmla="*/ 85 h 132"/>
                <a:gd name="T16" fmla="*/ 67 w 67"/>
                <a:gd name="T17" fmla="*/ 85 h 132"/>
                <a:gd name="T18" fmla="*/ 67 w 67"/>
                <a:gd name="T19" fmla="*/ 99 h 132"/>
                <a:gd name="T20" fmla="*/ 34 w 67"/>
                <a:gd name="T21" fmla="*/ 132 h 132"/>
                <a:gd name="T22" fmla="*/ 0 w 67"/>
                <a:gd name="T23" fmla="*/ 99 h 132"/>
                <a:gd name="T24" fmla="*/ 0 w 67"/>
                <a:gd name="T25" fmla="*/ 33 h 132"/>
                <a:gd name="T26" fmla="*/ 34 w 67"/>
                <a:gd name="T27" fmla="*/ 0 h 132"/>
                <a:gd name="T28" fmla="*/ 67 w 67"/>
                <a:gd name="T29" fmla="*/ 36 h 132"/>
                <a:gd name="T30" fmla="*/ 67 w 67"/>
                <a:gd name="T31" fmla="*/ 45 h 132"/>
                <a:gd name="T32" fmla="*/ 45 w 67"/>
                <a:gd name="T33" fmla="*/ 4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32">
                  <a:moveTo>
                    <a:pt x="45" y="45"/>
                  </a:moveTo>
                  <a:cubicBezTo>
                    <a:pt x="45" y="35"/>
                    <a:pt x="45" y="35"/>
                    <a:pt x="45" y="35"/>
                  </a:cubicBezTo>
                  <a:cubicBezTo>
                    <a:pt x="45" y="24"/>
                    <a:pt x="40" y="20"/>
                    <a:pt x="34" y="20"/>
                  </a:cubicBezTo>
                  <a:cubicBezTo>
                    <a:pt x="25" y="20"/>
                    <a:pt x="22" y="24"/>
                    <a:pt x="22" y="34"/>
                  </a:cubicBezTo>
                  <a:cubicBezTo>
                    <a:pt x="22" y="99"/>
                    <a:pt x="22" y="99"/>
                    <a:pt x="22" y="99"/>
                  </a:cubicBezTo>
                  <a:cubicBezTo>
                    <a:pt x="22" y="108"/>
                    <a:pt x="25" y="113"/>
                    <a:pt x="34" y="113"/>
                  </a:cubicBezTo>
                  <a:cubicBezTo>
                    <a:pt x="42" y="113"/>
                    <a:pt x="45" y="108"/>
                    <a:pt x="45" y="100"/>
                  </a:cubicBezTo>
                  <a:cubicBezTo>
                    <a:pt x="45" y="85"/>
                    <a:pt x="45" y="85"/>
                    <a:pt x="45" y="85"/>
                  </a:cubicBezTo>
                  <a:cubicBezTo>
                    <a:pt x="67" y="85"/>
                    <a:pt x="67" y="85"/>
                    <a:pt x="67" y="85"/>
                  </a:cubicBezTo>
                  <a:cubicBezTo>
                    <a:pt x="67" y="99"/>
                    <a:pt x="67" y="99"/>
                    <a:pt x="67" y="99"/>
                  </a:cubicBezTo>
                  <a:cubicBezTo>
                    <a:pt x="67" y="117"/>
                    <a:pt x="56" y="132"/>
                    <a:pt x="34" y="132"/>
                  </a:cubicBezTo>
                  <a:cubicBezTo>
                    <a:pt x="11" y="132"/>
                    <a:pt x="0" y="117"/>
                    <a:pt x="0" y="99"/>
                  </a:cubicBezTo>
                  <a:cubicBezTo>
                    <a:pt x="0" y="33"/>
                    <a:pt x="0" y="33"/>
                    <a:pt x="0" y="33"/>
                  </a:cubicBezTo>
                  <a:cubicBezTo>
                    <a:pt x="0" y="15"/>
                    <a:pt x="11" y="0"/>
                    <a:pt x="34" y="0"/>
                  </a:cubicBezTo>
                  <a:cubicBezTo>
                    <a:pt x="56" y="0"/>
                    <a:pt x="67" y="16"/>
                    <a:pt x="67" y="36"/>
                  </a:cubicBezTo>
                  <a:cubicBezTo>
                    <a:pt x="67" y="45"/>
                    <a:pt x="67" y="45"/>
                    <a:pt x="67" y="45"/>
                  </a:cubicBezTo>
                  <a:lnTo>
                    <a:pt x="4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6" name="Freeform 16"/>
            <p:cNvSpPr>
              <a:spLocks noEditPoints="1"/>
            </p:cNvSpPr>
            <p:nvPr userDrawn="1"/>
          </p:nvSpPr>
          <p:spPr bwMode="auto">
            <a:xfrm>
              <a:off x="1293813" y="3656013"/>
              <a:ext cx="285750" cy="557213"/>
            </a:xfrm>
            <a:custGeom>
              <a:avLst/>
              <a:gdLst>
                <a:gd name="T0" fmla="*/ 22 w 68"/>
                <a:gd name="T1" fmla="*/ 99 h 132"/>
                <a:gd name="T2" fmla="*/ 34 w 68"/>
                <a:gd name="T3" fmla="*/ 113 h 132"/>
                <a:gd name="T4" fmla="*/ 46 w 68"/>
                <a:gd name="T5" fmla="*/ 99 h 132"/>
                <a:gd name="T6" fmla="*/ 46 w 68"/>
                <a:gd name="T7" fmla="*/ 34 h 132"/>
                <a:gd name="T8" fmla="*/ 34 w 68"/>
                <a:gd name="T9" fmla="*/ 20 h 132"/>
                <a:gd name="T10" fmla="*/ 22 w 68"/>
                <a:gd name="T11" fmla="*/ 34 h 132"/>
                <a:gd name="T12" fmla="*/ 22 w 68"/>
                <a:gd name="T13" fmla="*/ 99 h 132"/>
                <a:gd name="T14" fmla="*/ 0 w 68"/>
                <a:gd name="T15" fmla="*/ 33 h 132"/>
                <a:gd name="T16" fmla="*/ 34 w 68"/>
                <a:gd name="T17" fmla="*/ 0 h 132"/>
                <a:gd name="T18" fmla="*/ 68 w 68"/>
                <a:gd name="T19" fmla="*/ 33 h 132"/>
                <a:gd name="T20" fmla="*/ 68 w 68"/>
                <a:gd name="T21" fmla="*/ 99 h 132"/>
                <a:gd name="T22" fmla="*/ 34 w 68"/>
                <a:gd name="T23" fmla="*/ 132 h 132"/>
                <a:gd name="T24" fmla="*/ 0 w 68"/>
                <a:gd name="T25" fmla="*/ 99 h 132"/>
                <a:gd name="T26" fmla="*/ 0 w 68"/>
                <a:gd name="T27" fmla="*/ 3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32">
                  <a:moveTo>
                    <a:pt x="22" y="99"/>
                  </a:moveTo>
                  <a:cubicBezTo>
                    <a:pt x="22" y="108"/>
                    <a:pt x="25" y="113"/>
                    <a:pt x="34" y="113"/>
                  </a:cubicBezTo>
                  <a:cubicBezTo>
                    <a:pt x="43" y="113"/>
                    <a:pt x="46" y="108"/>
                    <a:pt x="46" y="99"/>
                  </a:cubicBezTo>
                  <a:cubicBezTo>
                    <a:pt x="46" y="34"/>
                    <a:pt x="46" y="34"/>
                    <a:pt x="46" y="34"/>
                  </a:cubicBezTo>
                  <a:cubicBezTo>
                    <a:pt x="46" y="24"/>
                    <a:pt x="43" y="20"/>
                    <a:pt x="34" y="20"/>
                  </a:cubicBezTo>
                  <a:cubicBezTo>
                    <a:pt x="25" y="20"/>
                    <a:pt x="22" y="24"/>
                    <a:pt x="22" y="34"/>
                  </a:cubicBezTo>
                  <a:lnTo>
                    <a:pt x="22" y="99"/>
                  </a:lnTo>
                  <a:close/>
                  <a:moveTo>
                    <a:pt x="0" y="33"/>
                  </a:moveTo>
                  <a:cubicBezTo>
                    <a:pt x="0" y="15"/>
                    <a:pt x="11" y="0"/>
                    <a:pt x="34" y="0"/>
                  </a:cubicBezTo>
                  <a:cubicBezTo>
                    <a:pt x="57" y="0"/>
                    <a:pt x="68" y="15"/>
                    <a:pt x="68" y="33"/>
                  </a:cubicBezTo>
                  <a:cubicBezTo>
                    <a:pt x="68" y="99"/>
                    <a:pt x="68" y="99"/>
                    <a:pt x="68" y="99"/>
                  </a:cubicBezTo>
                  <a:cubicBezTo>
                    <a:pt x="68" y="117"/>
                    <a:pt x="57" y="132"/>
                    <a:pt x="34" y="132"/>
                  </a:cubicBezTo>
                  <a:cubicBezTo>
                    <a:pt x="11" y="132"/>
                    <a:pt x="0" y="117"/>
                    <a:pt x="0" y="99"/>
                  </a:cubicBezTo>
                  <a:lnTo>
                    <a:pt x="0"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7" name="Freeform 17"/>
            <p:cNvSpPr>
              <a:spLocks/>
            </p:cNvSpPr>
            <p:nvPr userDrawn="1"/>
          </p:nvSpPr>
          <p:spPr bwMode="auto">
            <a:xfrm>
              <a:off x="1630363" y="3663950"/>
              <a:ext cx="282575" cy="539750"/>
            </a:xfrm>
            <a:custGeom>
              <a:avLst/>
              <a:gdLst>
                <a:gd name="T0" fmla="*/ 0 w 178"/>
                <a:gd name="T1" fmla="*/ 340 h 340"/>
                <a:gd name="T2" fmla="*/ 0 w 178"/>
                <a:gd name="T3" fmla="*/ 0 h 340"/>
                <a:gd name="T4" fmla="*/ 53 w 178"/>
                <a:gd name="T5" fmla="*/ 0 h 340"/>
                <a:gd name="T6" fmla="*/ 125 w 178"/>
                <a:gd name="T7" fmla="*/ 194 h 340"/>
                <a:gd name="T8" fmla="*/ 128 w 178"/>
                <a:gd name="T9" fmla="*/ 194 h 340"/>
                <a:gd name="T10" fmla="*/ 128 w 178"/>
                <a:gd name="T11" fmla="*/ 0 h 340"/>
                <a:gd name="T12" fmla="*/ 178 w 178"/>
                <a:gd name="T13" fmla="*/ 0 h 340"/>
                <a:gd name="T14" fmla="*/ 178 w 178"/>
                <a:gd name="T15" fmla="*/ 340 h 340"/>
                <a:gd name="T16" fmla="*/ 128 w 178"/>
                <a:gd name="T17" fmla="*/ 340 h 340"/>
                <a:gd name="T18" fmla="*/ 53 w 178"/>
                <a:gd name="T19" fmla="*/ 128 h 340"/>
                <a:gd name="T20" fmla="*/ 53 w 178"/>
                <a:gd name="T21" fmla="*/ 128 h 340"/>
                <a:gd name="T22" fmla="*/ 53 w 178"/>
                <a:gd name="T23" fmla="*/ 340 h 340"/>
                <a:gd name="T24" fmla="*/ 0 w 178"/>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340">
                  <a:moveTo>
                    <a:pt x="0" y="340"/>
                  </a:moveTo>
                  <a:lnTo>
                    <a:pt x="0" y="0"/>
                  </a:lnTo>
                  <a:lnTo>
                    <a:pt x="53" y="0"/>
                  </a:lnTo>
                  <a:lnTo>
                    <a:pt x="125" y="194"/>
                  </a:lnTo>
                  <a:lnTo>
                    <a:pt x="128" y="194"/>
                  </a:lnTo>
                  <a:lnTo>
                    <a:pt x="128" y="0"/>
                  </a:lnTo>
                  <a:lnTo>
                    <a:pt x="178" y="0"/>
                  </a:lnTo>
                  <a:lnTo>
                    <a:pt x="178" y="340"/>
                  </a:lnTo>
                  <a:lnTo>
                    <a:pt x="128" y="340"/>
                  </a:lnTo>
                  <a:lnTo>
                    <a:pt x="53"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Freeform 18"/>
            <p:cNvSpPr>
              <a:spLocks/>
            </p:cNvSpPr>
            <p:nvPr userDrawn="1"/>
          </p:nvSpPr>
          <p:spPr bwMode="auto">
            <a:xfrm>
              <a:off x="1938338" y="3663950"/>
              <a:ext cx="274638" cy="539750"/>
            </a:xfrm>
            <a:custGeom>
              <a:avLst/>
              <a:gdLst>
                <a:gd name="T0" fmla="*/ 56 w 173"/>
                <a:gd name="T1" fmla="*/ 51 h 340"/>
                <a:gd name="T2" fmla="*/ 0 w 173"/>
                <a:gd name="T3" fmla="*/ 51 h 340"/>
                <a:gd name="T4" fmla="*/ 0 w 173"/>
                <a:gd name="T5" fmla="*/ 0 h 340"/>
                <a:gd name="T6" fmla="*/ 173 w 173"/>
                <a:gd name="T7" fmla="*/ 0 h 340"/>
                <a:gd name="T8" fmla="*/ 173 w 173"/>
                <a:gd name="T9" fmla="*/ 51 h 340"/>
                <a:gd name="T10" fmla="*/ 114 w 173"/>
                <a:gd name="T11" fmla="*/ 51 h 340"/>
                <a:gd name="T12" fmla="*/ 114 w 173"/>
                <a:gd name="T13" fmla="*/ 340 h 340"/>
                <a:gd name="T14" fmla="*/ 56 w 173"/>
                <a:gd name="T15" fmla="*/ 340 h 340"/>
                <a:gd name="T16" fmla="*/ 56 w 173"/>
                <a:gd name="T17" fmla="*/ 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40">
                  <a:moveTo>
                    <a:pt x="56" y="51"/>
                  </a:moveTo>
                  <a:lnTo>
                    <a:pt x="0" y="51"/>
                  </a:lnTo>
                  <a:lnTo>
                    <a:pt x="0" y="0"/>
                  </a:lnTo>
                  <a:lnTo>
                    <a:pt x="173" y="0"/>
                  </a:lnTo>
                  <a:lnTo>
                    <a:pt x="173" y="51"/>
                  </a:lnTo>
                  <a:lnTo>
                    <a:pt x="114" y="51"/>
                  </a:lnTo>
                  <a:lnTo>
                    <a:pt x="114" y="340"/>
                  </a:lnTo>
                  <a:lnTo>
                    <a:pt x="56" y="340"/>
                  </a:lnTo>
                  <a:lnTo>
                    <a:pt x="56"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0" name="Rectangle 19"/>
            <p:cNvSpPr>
              <a:spLocks noChangeArrowheads="1"/>
            </p:cNvSpPr>
            <p:nvPr userDrawn="1"/>
          </p:nvSpPr>
          <p:spPr bwMode="auto">
            <a:xfrm>
              <a:off x="2241550" y="3663950"/>
              <a:ext cx="93663" cy="5397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1" name="Freeform 20"/>
            <p:cNvSpPr>
              <a:spLocks/>
            </p:cNvSpPr>
            <p:nvPr userDrawn="1"/>
          </p:nvSpPr>
          <p:spPr bwMode="auto">
            <a:xfrm>
              <a:off x="2401888" y="3663950"/>
              <a:ext cx="287338" cy="539750"/>
            </a:xfrm>
            <a:custGeom>
              <a:avLst/>
              <a:gdLst>
                <a:gd name="T0" fmla="*/ 0 w 181"/>
                <a:gd name="T1" fmla="*/ 340 h 340"/>
                <a:gd name="T2" fmla="*/ 0 w 181"/>
                <a:gd name="T3" fmla="*/ 0 h 340"/>
                <a:gd name="T4" fmla="*/ 56 w 181"/>
                <a:gd name="T5" fmla="*/ 0 h 340"/>
                <a:gd name="T6" fmla="*/ 127 w 181"/>
                <a:gd name="T7" fmla="*/ 194 h 340"/>
                <a:gd name="T8" fmla="*/ 127 w 181"/>
                <a:gd name="T9" fmla="*/ 194 h 340"/>
                <a:gd name="T10" fmla="*/ 127 w 181"/>
                <a:gd name="T11" fmla="*/ 0 h 340"/>
                <a:gd name="T12" fmla="*/ 181 w 181"/>
                <a:gd name="T13" fmla="*/ 0 h 340"/>
                <a:gd name="T14" fmla="*/ 181 w 181"/>
                <a:gd name="T15" fmla="*/ 340 h 340"/>
                <a:gd name="T16" fmla="*/ 130 w 181"/>
                <a:gd name="T17" fmla="*/ 340 h 340"/>
                <a:gd name="T18" fmla="*/ 56 w 181"/>
                <a:gd name="T19" fmla="*/ 128 h 340"/>
                <a:gd name="T20" fmla="*/ 53 w 181"/>
                <a:gd name="T21" fmla="*/ 128 h 340"/>
                <a:gd name="T22" fmla="*/ 53 w 181"/>
                <a:gd name="T23" fmla="*/ 340 h 340"/>
                <a:gd name="T24" fmla="*/ 0 w 181"/>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340">
                  <a:moveTo>
                    <a:pt x="0" y="340"/>
                  </a:moveTo>
                  <a:lnTo>
                    <a:pt x="0" y="0"/>
                  </a:lnTo>
                  <a:lnTo>
                    <a:pt x="56" y="0"/>
                  </a:lnTo>
                  <a:lnTo>
                    <a:pt x="127" y="194"/>
                  </a:lnTo>
                  <a:lnTo>
                    <a:pt x="127" y="194"/>
                  </a:lnTo>
                  <a:lnTo>
                    <a:pt x="127" y="0"/>
                  </a:lnTo>
                  <a:lnTo>
                    <a:pt x="181" y="0"/>
                  </a:lnTo>
                  <a:lnTo>
                    <a:pt x="181" y="340"/>
                  </a:lnTo>
                  <a:lnTo>
                    <a:pt x="130" y="340"/>
                  </a:lnTo>
                  <a:lnTo>
                    <a:pt x="56"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2" name="Freeform 21"/>
            <p:cNvSpPr>
              <a:spLocks/>
            </p:cNvSpPr>
            <p:nvPr userDrawn="1"/>
          </p:nvSpPr>
          <p:spPr bwMode="auto">
            <a:xfrm>
              <a:off x="2747963" y="3663950"/>
              <a:ext cx="290513" cy="549275"/>
            </a:xfrm>
            <a:custGeom>
              <a:avLst/>
              <a:gdLst>
                <a:gd name="T0" fmla="*/ 0 w 69"/>
                <a:gd name="T1" fmla="*/ 0 h 130"/>
                <a:gd name="T2" fmla="*/ 23 w 69"/>
                <a:gd name="T3" fmla="*/ 0 h 130"/>
                <a:gd name="T4" fmla="*/ 23 w 69"/>
                <a:gd name="T5" fmla="*/ 97 h 130"/>
                <a:gd name="T6" fmla="*/ 35 w 69"/>
                <a:gd name="T7" fmla="*/ 111 h 130"/>
                <a:gd name="T8" fmla="*/ 47 w 69"/>
                <a:gd name="T9" fmla="*/ 97 h 130"/>
                <a:gd name="T10" fmla="*/ 47 w 69"/>
                <a:gd name="T11" fmla="*/ 0 h 130"/>
                <a:gd name="T12" fmla="*/ 69 w 69"/>
                <a:gd name="T13" fmla="*/ 0 h 130"/>
                <a:gd name="T14" fmla="*/ 69 w 69"/>
                <a:gd name="T15" fmla="*/ 96 h 130"/>
                <a:gd name="T16" fmla="*/ 35 w 69"/>
                <a:gd name="T17" fmla="*/ 130 h 130"/>
                <a:gd name="T18" fmla="*/ 0 w 69"/>
                <a:gd name="T19" fmla="*/ 96 h 130"/>
                <a:gd name="T20" fmla="*/ 0 w 69"/>
                <a:gd name="T2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30">
                  <a:moveTo>
                    <a:pt x="0" y="0"/>
                  </a:moveTo>
                  <a:cubicBezTo>
                    <a:pt x="23" y="0"/>
                    <a:pt x="23" y="0"/>
                    <a:pt x="23" y="0"/>
                  </a:cubicBezTo>
                  <a:cubicBezTo>
                    <a:pt x="23" y="97"/>
                    <a:pt x="23" y="97"/>
                    <a:pt x="23" y="97"/>
                  </a:cubicBezTo>
                  <a:cubicBezTo>
                    <a:pt x="23" y="106"/>
                    <a:pt x="26" y="111"/>
                    <a:pt x="35" y="111"/>
                  </a:cubicBezTo>
                  <a:cubicBezTo>
                    <a:pt x="43" y="111"/>
                    <a:pt x="47" y="106"/>
                    <a:pt x="47" y="97"/>
                  </a:cubicBezTo>
                  <a:cubicBezTo>
                    <a:pt x="47" y="0"/>
                    <a:pt x="47" y="0"/>
                    <a:pt x="47" y="0"/>
                  </a:cubicBezTo>
                  <a:cubicBezTo>
                    <a:pt x="69" y="0"/>
                    <a:pt x="69" y="0"/>
                    <a:pt x="69" y="0"/>
                  </a:cubicBezTo>
                  <a:cubicBezTo>
                    <a:pt x="69" y="96"/>
                    <a:pt x="69" y="96"/>
                    <a:pt x="69" y="96"/>
                  </a:cubicBezTo>
                  <a:cubicBezTo>
                    <a:pt x="69" y="118"/>
                    <a:pt x="56" y="130"/>
                    <a:pt x="35" y="130"/>
                  </a:cubicBezTo>
                  <a:cubicBezTo>
                    <a:pt x="13" y="130"/>
                    <a:pt x="0" y="118"/>
                    <a:pt x="0" y="96"/>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 name="Freeform 22"/>
            <p:cNvSpPr>
              <a:spLocks/>
            </p:cNvSpPr>
            <p:nvPr userDrawn="1"/>
          </p:nvSpPr>
          <p:spPr bwMode="auto">
            <a:xfrm>
              <a:off x="3092450" y="3663950"/>
              <a:ext cx="257175" cy="539750"/>
            </a:xfrm>
            <a:custGeom>
              <a:avLst/>
              <a:gdLst>
                <a:gd name="T0" fmla="*/ 0 w 162"/>
                <a:gd name="T1" fmla="*/ 340 h 340"/>
                <a:gd name="T2" fmla="*/ 0 w 162"/>
                <a:gd name="T3" fmla="*/ 0 h 340"/>
                <a:gd name="T4" fmla="*/ 157 w 162"/>
                <a:gd name="T5" fmla="*/ 0 h 340"/>
                <a:gd name="T6" fmla="*/ 157 w 162"/>
                <a:gd name="T7" fmla="*/ 51 h 340"/>
                <a:gd name="T8" fmla="*/ 59 w 162"/>
                <a:gd name="T9" fmla="*/ 51 h 340"/>
                <a:gd name="T10" fmla="*/ 59 w 162"/>
                <a:gd name="T11" fmla="*/ 139 h 340"/>
                <a:gd name="T12" fmla="*/ 133 w 162"/>
                <a:gd name="T13" fmla="*/ 139 h 340"/>
                <a:gd name="T14" fmla="*/ 133 w 162"/>
                <a:gd name="T15" fmla="*/ 192 h 340"/>
                <a:gd name="T16" fmla="*/ 59 w 162"/>
                <a:gd name="T17" fmla="*/ 192 h 340"/>
                <a:gd name="T18" fmla="*/ 59 w 162"/>
                <a:gd name="T19" fmla="*/ 290 h 340"/>
                <a:gd name="T20" fmla="*/ 162 w 162"/>
                <a:gd name="T21" fmla="*/ 290 h 340"/>
                <a:gd name="T22" fmla="*/ 162 w 162"/>
                <a:gd name="T23" fmla="*/ 340 h 340"/>
                <a:gd name="T24" fmla="*/ 0 w 162"/>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340">
                  <a:moveTo>
                    <a:pt x="0" y="340"/>
                  </a:moveTo>
                  <a:lnTo>
                    <a:pt x="0" y="0"/>
                  </a:lnTo>
                  <a:lnTo>
                    <a:pt x="157" y="0"/>
                  </a:lnTo>
                  <a:lnTo>
                    <a:pt x="157" y="51"/>
                  </a:lnTo>
                  <a:lnTo>
                    <a:pt x="59" y="51"/>
                  </a:lnTo>
                  <a:lnTo>
                    <a:pt x="59" y="139"/>
                  </a:lnTo>
                  <a:lnTo>
                    <a:pt x="133" y="139"/>
                  </a:lnTo>
                  <a:lnTo>
                    <a:pt x="133" y="192"/>
                  </a:lnTo>
                  <a:lnTo>
                    <a:pt x="59" y="192"/>
                  </a:lnTo>
                  <a:lnTo>
                    <a:pt x="59" y="290"/>
                  </a:lnTo>
                  <a:lnTo>
                    <a:pt x="162" y="290"/>
                  </a:lnTo>
                  <a:lnTo>
                    <a:pt x="162"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4" name="Freeform 23"/>
            <p:cNvSpPr>
              <a:spLocks/>
            </p:cNvSpPr>
            <p:nvPr userDrawn="1"/>
          </p:nvSpPr>
          <p:spPr bwMode="auto">
            <a:xfrm>
              <a:off x="3367088" y="3656013"/>
              <a:ext cx="285750" cy="557213"/>
            </a:xfrm>
            <a:custGeom>
              <a:avLst/>
              <a:gdLst>
                <a:gd name="T0" fmla="*/ 46 w 68"/>
                <a:gd name="T1" fmla="*/ 34 h 132"/>
                <a:gd name="T2" fmla="*/ 34 w 68"/>
                <a:gd name="T3" fmla="*/ 20 h 132"/>
                <a:gd name="T4" fmla="*/ 23 w 68"/>
                <a:gd name="T5" fmla="*/ 32 h 132"/>
                <a:gd name="T6" fmla="*/ 68 w 68"/>
                <a:gd name="T7" fmla="*/ 99 h 132"/>
                <a:gd name="T8" fmla="*/ 33 w 68"/>
                <a:gd name="T9" fmla="*/ 132 h 132"/>
                <a:gd name="T10" fmla="*/ 0 w 68"/>
                <a:gd name="T11" fmla="*/ 97 h 132"/>
                <a:gd name="T12" fmla="*/ 21 w 68"/>
                <a:gd name="T13" fmla="*/ 94 h 132"/>
                <a:gd name="T14" fmla="*/ 34 w 68"/>
                <a:gd name="T15" fmla="*/ 113 h 132"/>
                <a:gd name="T16" fmla="*/ 47 w 68"/>
                <a:gd name="T17" fmla="*/ 101 h 132"/>
                <a:gd name="T18" fmla="*/ 2 w 68"/>
                <a:gd name="T19" fmla="*/ 32 h 132"/>
                <a:gd name="T20" fmla="*/ 36 w 68"/>
                <a:gd name="T21" fmla="*/ 0 h 132"/>
                <a:gd name="T22" fmla="*/ 67 w 68"/>
                <a:gd name="T23" fmla="*/ 31 h 132"/>
                <a:gd name="T24" fmla="*/ 46 w 68"/>
                <a:gd name="T25"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32">
                  <a:moveTo>
                    <a:pt x="46" y="34"/>
                  </a:moveTo>
                  <a:cubicBezTo>
                    <a:pt x="45" y="23"/>
                    <a:pt x="39" y="20"/>
                    <a:pt x="34" y="20"/>
                  </a:cubicBezTo>
                  <a:cubicBezTo>
                    <a:pt x="27" y="20"/>
                    <a:pt x="23" y="24"/>
                    <a:pt x="23" y="32"/>
                  </a:cubicBezTo>
                  <a:cubicBezTo>
                    <a:pt x="23" y="54"/>
                    <a:pt x="68" y="64"/>
                    <a:pt x="68" y="99"/>
                  </a:cubicBezTo>
                  <a:cubicBezTo>
                    <a:pt x="68" y="120"/>
                    <a:pt x="54" y="132"/>
                    <a:pt x="33" y="132"/>
                  </a:cubicBezTo>
                  <a:cubicBezTo>
                    <a:pt x="13" y="132"/>
                    <a:pt x="1" y="116"/>
                    <a:pt x="0" y="97"/>
                  </a:cubicBezTo>
                  <a:cubicBezTo>
                    <a:pt x="21" y="94"/>
                    <a:pt x="21" y="94"/>
                    <a:pt x="21" y="94"/>
                  </a:cubicBezTo>
                  <a:cubicBezTo>
                    <a:pt x="22" y="107"/>
                    <a:pt x="27" y="113"/>
                    <a:pt x="34" y="113"/>
                  </a:cubicBezTo>
                  <a:cubicBezTo>
                    <a:pt x="42" y="113"/>
                    <a:pt x="47" y="109"/>
                    <a:pt x="47" y="101"/>
                  </a:cubicBezTo>
                  <a:cubicBezTo>
                    <a:pt x="47" y="76"/>
                    <a:pt x="2" y="69"/>
                    <a:pt x="2" y="32"/>
                  </a:cubicBezTo>
                  <a:cubicBezTo>
                    <a:pt x="2" y="12"/>
                    <a:pt x="14" y="0"/>
                    <a:pt x="36" y="0"/>
                  </a:cubicBezTo>
                  <a:cubicBezTo>
                    <a:pt x="54" y="0"/>
                    <a:pt x="65" y="13"/>
                    <a:pt x="67" y="31"/>
                  </a:cubicBezTo>
                  <a:lnTo>
                    <a:pt x="4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5" name="Line 24"/>
            <p:cNvSpPr>
              <a:spLocks noChangeShapeType="1"/>
            </p:cNvSpPr>
            <p:nvPr userDrawn="1"/>
          </p:nvSpPr>
          <p:spPr bwMode="auto">
            <a:xfrm>
              <a:off x="914400" y="4498975"/>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 name="Line 25"/>
            <p:cNvSpPr>
              <a:spLocks noChangeShapeType="1"/>
            </p:cNvSpPr>
            <p:nvPr userDrawn="1"/>
          </p:nvSpPr>
          <p:spPr bwMode="auto">
            <a:xfrm>
              <a:off x="914400" y="2382838"/>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grpSp>
      <p:sp>
        <p:nvSpPr>
          <p:cNvPr id="28" name="Text Placeholder 3"/>
          <p:cNvSpPr>
            <a:spLocks noGrp="1"/>
          </p:cNvSpPr>
          <p:nvPr>
            <p:ph type="body" sz="quarter" idx="10" hasCustomPrompt="1"/>
          </p:nvPr>
        </p:nvSpPr>
        <p:spPr>
          <a:xfrm>
            <a:off x="7213601" y="3048000"/>
            <a:ext cx="4559300" cy="1447800"/>
          </a:xfrm>
        </p:spPr>
        <p:txBody>
          <a:bodyPr>
            <a:normAutofit/>
          </a:bodyPr>
          <a:lstStyle>
            <a:lvl1pPr marL="0" indent="0">
              <a:buFontTx/>
              <a:buNone/>
              <a:defRPr sz="2400" b="1" baseline="0">
                <a:latin typeface="Arial Narrow" panose="020B0606020202030204" pitchFamily="34" charset="0"/>
              </a:defRPr>
            </a:lvl1pPr>
            <a:lvl2pPr marL="457200" indent="0">
              <a:buFontTx/>
              <a:buNone/>
              <a:defRPr>
                <a:latin typeface="Arial Narrow" panose="020B0606020202030204" pitchFamily="34" charset="0"/>
              </a:defRPr>
            </a:lvl2pPr>
            <a:lvl3pPr marL="914400" indent="0">
              <a:buFontTx/>
              <a:buNone/>
              <a:defRPr>
                <a:latin typeface="Arial Narrow" panose="020B0606020202030204" pitchFamily="34" charset="0"/>
              </a:defRPr>
            </a:lvl3pPr>
            <a:lvl4pPr marL="1371600" indent="0">
              <a:buFontTx/>
              <a:buNone/>
              <a:defRPr>
                <a:latin typeface="Arial Narrow" panose="020B0606020202030204" pitchFamily="34" charset="0"/>
              </a:defRPr>
            </a:lvl4pPr>
            <a:lvl5pPr marL="1828800" indent="0">
              <a:buFontTx/>
              <a:buNone/>
              <a:defRPr>
                <a:latin typeface="Arial Narrow" panose="020B0606020202030204" pitchFamily="34" charset="0"/>
              </a:defRPr>
            </a:lvl5pPr>
          </a:lstStyle>
          <a:p>
            <a:pPr lvl="0"/>
            <a:r>
              <a:rPr lang="en-US" dirty="0"/>
              <a:t>TITLE OF PRESENTATION</a:t>
            </a:r>
            <a:br>
              <a:rPr lang="en-US" dirty="0"/>
            </a:br>
            <a:r>
              <a:rPr lang="en-US" dirty="0"/>
              <a:t>DATE</a:t>
            </a:r>
          </a:p>
        </p:txBody>
      </p:sp>
    </p:spTree>
    <p:extLst>
      <p:ext uri="{BB962C8B-B14F-4D97-AF65-F5344CB8AC3E}">
        <p14:creationId xmlns:p14="http://schemas.microsoft.com/office/powerpoint/2010/main" val="726202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Option 1">
    <p:spTree>
      <p:nvGrpSpPr>
        <p:cNvPr id="1" name=""/>
        <p:cNvGrpSpPr/>
        <p:nvPr/>
      </p:nvGrpSpPr>
      <p:grpSpPr>
        <a:xfrm>
          <a:off x="0" y="0"/>
          <a:ext cx="0" cy="0"/>
          <a:chOff x="0" y="0"/>
          <a:chExt cx="0" cy="0"/>
        </a:xfrm>
      </p:grpSpPr>
      <p:sp>
        <p:nvSpPr>
          <p:cNvPr id="9" name="Rectangle 8"/>
          <p:cNvSpPr/>
          <p:nvPr userDrawn="1"/>
        </p:nvSpPr>
        <p:spPr>
          <a:xfrm rot="5400000">
            <a:off x="8343900" y="2171700"/>
            <a:ext cx="76200" cy="2133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p:cNvSpPr>
            <a:spLocks noGrp="1"/>
          </p:cNvSpPr>
          <p:nvPr>
            <p:ph type="body" sz="quarter" idx="11" hasCustomPrompt="1"/>
          </p:nvPr>
        </p:nvSpPr>
        <p:spPr>
          <a:xfrm>
            <a:off x="7213600" y="3352800"/>
            <a:ext cx="4368800" cy="1600200"/>
          </a:xfrm>
        </p:spPr>
        <p:txBody>
          <a:bodyPr>
            <a:normAutofit/>
          </a:bodyPr>
          <a:lstStyle>
            <a:lvl1pPr marL="0" indent="0">
              <a:buFontTx/>
              <a:buNone/>
              <a:defRPr sz="2400" b="1" kern="1200" spc="100" baseline="0">
                <a:solidFill>
                  <a:schemeClr val="accent5"/>
                </a:solidFill>
                <a:latin typeface="Arial Narrow" panose="020B0606020202030204" pitchFamily="34" charset="0"/>
              </a:defRPr>
            </a:lvl1pPr>
          </a:lstStyle>
          <a:p>
            <a:pPr lvl="0"/>
            <a:r>
              <a:rPr lang="en-US" dirty="0"/>
              <a:t>BREAKER TITLE</a:t>
            </a:r>
          </a:p>
        </p:txBody>
      </p:sp>
      <p:sp>
        <p:nvSpPr>
          <p:cNvPr id="7" name="Rectangle 6"/>
          <p:cNvSpPr/>
          <p:nvPr userDrawn="1"/>
        </p:nvSpPr>
        <p:spPr>
          <a:xfrm>
            <a:off x="-30672" y="-17254"/>
            <a:ext cx="2469072" cy="68752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485" y="6019800"/>
            <a:ext cx="3481916" cy="52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5"/>
          <p:cNvGrpSpPr>
            <a:grpSpLocks noChangeAspect="1"/>
          </p:cNvGrpSpPr>
          <p:nvPr userDrawn="1"/>
        </p:nvGrpSpPr>
        <p:grpSpPr bwMode="auto">
          <a:xfrm>
            <a:off x="1371600" y="2057400"/>
            <a:ext cx="2091267" cy="2584450"/>
            <a:chOff x="648" y="1296"/>
            <a:chExt cx="988" cy="1628"/>
          </a:xfrm>
        </p:grpSpPr>
        <p:sp>
          <p:nvSpPr>
            <p:cNvPr id="3" name="AutoShape 4"/>
            <p:cNvSpPr>
              <a:spLocks noChangeAspect="1" noChangeArrowheads="1" noTextEdit="1"/>
            </p:cNvSpPr>
            <p:nvPr userDrawn="1"/>
          </p:nvSpPr>
          <p:spPr bwMode="auto">
            <a:xfrm>
              <a:off x="648" y="1296"/>
              <a:ext cx="984" cy="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 name="Freeform 6"/>
            <p:cNvSpPr>
              <a:spLocks/>
            </p:cNvSpPr>
            <p:nvPr userDrawn="1"/>
          </p:nvSpPr>
          <p:spPr bwMode="auto">
            <a:xfrm>
              <a:off x="668" y="2037"/>
              <a:ext cx="952" cy="514"/>
            </a:xfrm>
            <a:custGeom>
              <a:avLst/>
              <a:gdLst>
                <a:gd name="T0" fmla="*/ 235 w 235"/>
                <a:gd name="T1" fmla="*/ 57 h 127"/>
                <a:gd name="T2" fmla="*/ 235 w 235"/>
                <a:gd name="T3" fmla="*/ 7 h 127"/>
                <a:gd name="T4" fmla="*/ 235 w 235"/>
                <a:gd name="T5" fmla="*/ 0 h 127"/>
                <a:gd name="T6" fmla="*/ 229 w 235"/>
                <a:gd name="T7" fmla="*/ 3 h 127"/>
                <a:gd name="T8" fmla="*/ 118 w 235"/>
                <a:gd name="T9" fmla="*/ 66 h 127"/>
                <a:gd name="T10" fmla="*/ 6 w 235"/>
                <a:gd name="T11" fmla="*/ 3 h 127"/>
                <a:gd name="T12" fmla="*/ 0 w 235"/>
                <a:gd name="T13" fmla="*/ 0 h 127"/>
                <a:gd name="T14" fmla="*/ 0 w 235"/>
                <a:gd name="T15" fmla="*/ 7 h 127"/>
                <a:gd name="T16" fmla="*/ 0 w 235"/>
                <a:gd name="T17" fmla="*/ 57 h 127"/>
                <a:gd name="T18" fmla="*/ 0 w 235"/>
                <a:gd name="T19" fmla="*/ 59 h 127"/>
                <a:gd name="T20" fmla="*/ 2 w 235"/>
                <a:gd name="T21" fmla="*/ 61 h 127"/>
                <a:gd name="T22" fmla="*/ 116 w 235"/>
                <a:gd name="T23" fmla="*/ 126 h 127"/>
                <a:gd name="T24" fmla="*/ 118 w 235"/>
                <a:gd name="T25" fmla="*/ 127 h 127"/>
                <a:gd name="T26" fmla="*/ 120 w 235"/>
                <a:gd name="T27" fmla="*/ 126 h 127"/>
                <a:gd name="T28" fmla="*/ 233 w 235"/>
                <a:gd name="T29" fmla="*/ 61 h 127"/>
                <a:gd name="T30" fmla="*/ 235 w 235"/>
                <a:gd name="T31" fmla="*/ 59 h 127"/>
                <a:gd name="T32" fmla="*/ 235 w 235"/>
                <a:gd name="T33" fmla="*/ 5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 h="127">
                  <a:moveTo>
                    <a:pt x="235" y="57"/>
                  </a:moveTo>
                  <a:cubicBezTo>
                    <a:pt x="235" y="7"/>
                    <a:pt x="235" y="7"/>
                    <a:pt x="235" y="7"/>
                  </a:cubicBezTo>
                  <a:cubicBezTo>
                    <a:pt x="235" y="0"/>
                    <a:pt x="235" y="0"/>
                    <a:pt x="235" y="0"/>
                  </a:cubicBezTo>
                  <a:cubicBezTo>
                    <a:pt x="229" y="3"/>
                    <a:pt x="229" y="3"/>
                    <a:pt x="229" y="3"/>
                  </a:cubicBezTo>
                  <a:cubicBezTo>
                    <a:pt x="192" y="24"/>
                    <a:pt x="155" y="45"/>
                    <a:pt x="118" y="66"/>
                  </a:cubicBezTo>
                  <a:cubicBezTo>
                    <a:pt x="80" y="45"/>
                    <a:pt x="43" y="24"/>
                    <a:pt x="6" y="3"/>
                  </a:cubicBezTo>
                  <a:cubicBezTo>
                    <a:pt x="0" y="0"/>
                    <a:pt x="0" y="0"/>
                    <a:pt x="0" y="0"/>
                  </a:cubicBezTo>
                  <a:cubicBezTo>
                    <a:pt x="0" y="7"/>
                    <a:pt x="0" y="7"/>
                    <a:pt x="0" y="7"/>
                  </a:cubicBezTo>
                  <a:cubicBezTo>
                    <a:pt x="0" y="57"/>
                    <a:pt x="0" y="57"/>
                    <a:pt x="0" y="57"/>
                  </a:cubicBezTo>
                  <a:cubicBezTo>
                    <a:pt x="0" y="59"/>
                    <a:pt x="0" y="59"/>
                    <a:pt x="0" y="59"/>
                  </a:cubicBezTo>
                  <a:cubicBezTo>
                    <a:pt x="2" y="61"/>
                    <a:pt x="2" y="61"/>
                    <a:pt x="2" y="61"/>
                  </a:cubicBezTo>
                  <a:cubicBezTo>
                    <a:pt x="116" y="126"/>
                    <a:pt x="116" y="126"/>
                    <a:pt x="116" y="126"/>
                  </a:cubicBezTo>
                  <a:cubicBezTo>
                    <a:pt x="118" y="127"/>
                    <a:pt x="118" y="127"/>
                    <a:pt x="118" y="127"/>
                  </a:cubicBezTo>
                  <a:cubicBezTo>
                    <a:pt x="120" y="126"/>
                    <a:pt x="120" y="126"/>
                    <a:pt x="120" y="126"/>
                  </a:cubicBezTo>
                  <a:cubicBezTo>
                    <a:pt x="233" y="61"/>
                    <a:pt x="233" y="61"/>
                    <a:pt x="233" y="61"/>
                  </a:cubicBezTo>
                  <a:cubicBezTo>
                    <a:pt x="235" y="59"/>
                    <a:pt x="235" y="59"/>
                    <a:pt x="235" y="59"/>
                  </a:cubicBezTo>
                  <a:lnTo>
                    <a:pt x="235" y="57"/>
                  </a:lnTo>
                  <a:close/>
                </a:path>
              </a:pathLst>
            </a:custGeom>
            <a:solidFill>
              <a:srgbClr val="24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 name="Freeform 7"/>
            <p:cNvSpPr>
              <a:spLocks noEditPoints="1"/>
            </p:cNvSpPr>
            <p:nvPr userDrawn="1"/>
          </p:nvSpPr>
          <p:spPr bwMode="auto">
            <a:xfrm>
              <a:off x="652" y="2009"/>
              <a:ext cx="984" cy="563"/>
            </a:xfrm>
            <a:custGeom>
              <a:avLst/>
              <a:gdLst>
                <a:gd name="T0" fmla="*/ 494 w 984"/>
                <a:gd name="T1" fmla="*/ 563 h 563"/>
                <a:gd name="T2" fmla="*/ 0 w 984"/>
                <a:gd name="T3" fmla="*/ 279 h 563"/>
                <a:gd name="T4" fmla="*/ 0 w 984"/>
                <a:gd name="T5" fmla="*/ 0 h 563"/>
                <a:gd name="T6" fmla="*/ 494 w 984"/>
                <a:gd name="T7" fmla="*/ 279 h 563"/>
                <a:gd name="T8" fmla="*/ 984 w 984"/>
                <a:gd name="T9" fmla="*/ 0 h 563"/>
                <a:gd name="T10" fmla="*/ 984 w 984"/>
                <a:gd name="T11" fmla="*/ 279 h 563"/>
                <a:gd name="T12" fmla="*/ 494 w 984"/>
                <a:gd name="T13" fmla="*/ 563 h 563"/>
                <a:gd name="T14" fmla="*/ 32 w 984"/>
                <a:gd name="T15" fmla="*/ 259 h 563"/>
                <a:gd name="T16" fmla="*/ 494 w 984"/>
                <a:gd name="T17" fmla="*/ 522 h 563"/>
                <a:gd name="T18" fmla="*/ 952 w 984"/>
                <a:gd name="T19" fmla="*/ 259 h 563"/>
                <a:gd name="T20" fmla="*/ 952 w 984"/>
                <a:gd name="T21" fmla="*/ 57 h 563"/>
                <a:gd name="T22" fmla="*/ 494 w 984"/>
                <a:gd name="T23" fmla="*/ 316 h 563"/>
                <a:gd name="T24" fmla="*/ 32 w 984"/>
                <a:gd name="T25" fmla="*/ 57 h 563"/>
                <a:gd name="T26" fmla="*/ 32 w 984"/>
                <a:gd name="T27" fmla="*/ 25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4" h="563">
                  <a:moveTo>
                    <a:pt x="494" y="563"/>
                  </a:moveTo>
                  <a:lnTo>
                    <a:pt x="0" y="279"/>
                  </a:lnTo>
                  <a:lnTo>
                    <a:pt x="0" y="0"/>
                  </a:lnTo>
                  <a:lnTo>
                    <a:pt x="494" y="279"/>
                  </a:lnTo>
                  <a:lnTo>
                    <a:pt x="984" y="0"/>
                  </a:lnTo>
                  <a:lnTo>
                    <a:pt x="984" y="279"/>
                  </a:lnTo>
                  <a:lnTo>
                    <a:pt x="494" y="563"/>
                  </a:lnTo>
                  <a:close/>
                  <a:moveTo>
                    <a:pt x="32" y="259"/>
                  </a:moveTo>
                  <a:lnTo>
                    <a:pt x="494" y="522"/>
                  </a:lnTo>
                  <a:lnTo>
                    <a:pt x="952" y="259"/>
                  </a:lnTo>
                  <a:lnTo>
                    <a:pt x="952" y="57"/>
                  </a:lnTo>
                  <a:lnTo>
                    <a:pt x="494" y="316"/>
                  </a:lnTo>
                  <a:lnTo>
                    <a:pt x="32" y="57"/>
                  </a:lnTo>
                  <a:lnTo>
                    <a:pt x="32" y="259"/>
                  </a:lnTo>
                  <a:close/>
                </a:path>
              </a:pathLst>
            </a:custGeom>
            <a:solidFill>
              <a:srgbClr val="A6A9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8"/>
            <p:cNvSpPr>
              <a:spLocks/>
            </p:cNvSpPr>
            <p:nvPr userDrawn="1"/>
          </p:nvSpPr>
          <p:spPr bwMode="auto">
            <a:xfrm>
              <a:off x="668" y="2389"/>
              <a:ext cx="952" cy="519"/>
            </a:xfrm>
            <a:custGeom>
              <a:avLst/>
              <a:gdLst>
                <a:gd name="T0" fmla="*/ 235 w 235"/>
                <a:gd name="T1" fmla="*/ 58 h 128"/>
                <a:gd name="T2" fmla="*/ 235 w 235"/>
                <a:gd name="T3" fmla="*/ 7 h 128"/>
                <a:gd name="T4" fmla="*/ 235 w 235"/>
                <a:gd name="T5" fmla="*/ 0 h 128"/>
                <a:gd name="T6" fmla="*/ 229 w 235"/>
                <a:gd name="T7" fmla="*/ 4 h 128"/>
                <a:gd name="T8" fmla="*/ 118 w 235"/>
                <a:gd name="T9" fmla="*/ 67 h 128"/>
                <a:gd name="T10" fmla="*/ 6 w 235"/>
                <a:gd name="T11" fmla="*/ 4 h 128"/>
                <a:gd name="T12" fmla="*/ 0 w 235"/>
                <a:gd name="T13" fmla="*/ 0 h 128"/>
                <a:gd name="T14" fmla="*/ 0 w 235"/>
                <a:gd name="T15" fmla="*/ 7 h 128"/>
                <a:gd name="T16" fmla="*/ 0 w 235"/>
                <a:gd name="T17" fmla="*/ 58 h 128"/>
                <a:gd name="T18" fmla="*/ 0 w 235"/>
                <a:gd name="T19" fmla="*/ 60 h 128"/>
                <a:gd name="T20" fmla="*/ 2 w 235"/>
                <a:gd name="T21" fmla="*/ 61 h 128"/>
                <a:gd name="T22" fmla="*/ 116 w 235"/>
                <a:gd name="T23" fmla="*/ 126 h 128"/>
                <a:gd name="T24" fmla="*/ 118 w 235"/>
                <a:gd name="T25" fmla="*/ 128 h 128"/>
                <a:gd name="T26" fmla="*/ 120 w 235"/>
                <a:gd name="T27" fmla="*/ 126 h 128"/>
                <a:gd name="T28" fmla="*/ 233 w 235"/>
                <a:gd name="T29" fmla="*/ 61 h 128"/>
                <a:gd name="T30" fmla="*/ 235 w 235"/>
                <a:gd name="T31" fmla="*/ 60 h 128"/>
                <a:gd name="T32" fmla="*/ 235 w 235"/>
                <a:gd name="T33"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 h="128">
                  <a:moveTo>
                    <a:pt x="235" y="58"/>
                  </a:moveTo>
                  <a:cubicBezTo>
                    <a:pt x="235" y="7"/>
                    <a:pt x="235" y="7"/>
                    <a:pt x="235" y="7"/>
                  </a:cubicBezTo>
                  <a:cubicBezTo>
                    <a:pt x="235" y="0"/>
                    <a:pt x="235" y="0"/>
                    <a:pt x="235" y="0"/>
                  </a:cubicBezTo>
                  <a:cubicBezTo>
                    <a:pt x="229" y="4"/>
                    <a:pt x="229" y="4"/>
                    <a:pt x="229" y="4"/>
                  </a:cubicBezTo>
                  <a:cubicBezTo>
                    <a:pt x="192" y="25"/>
                    <a:pt x="155" y="46"/>
                    <a:pt x="118" y="67"/>
                  </a:cubicBezTo>
                  <a:cubicBezTo>
                    <a:pt x="80" y="46"/>
                    <a:pt x="43" y="25"/>
                    <a:pt x="6" y="4"/>
                  </a:cubicBezTo>
                  <a:cubicBezTo>
                    <a:pt x="0" y="0"/>
                    <a:pt x="0" y="0"/>
                    <a:pt x="0" y="0"/>
                  </a:cubicBezTo>
                  <a:cubicBezTo>
                    <a:pt x="0" y="7"/>
                    <a:pt x="0" y="7"/>
                    <a:pt x="0" y="7"/>
                  </a:cubicBezTo>
                  <a:cubicBezTo>
                    <a:pt x="0" y="58"/>
                    <a:pt x="0" y="58"/>
                    <a:pt x="0" y="58"/>
                  </a:cubicBezTo>
                  <a:cubicBezTo>
                    <a:pt x="0" y="60"/>
                    <a:pt x="0" y="60"/>
                    <a:pt x="0" y="60"/>
                  </a:cubicBezTo>
                  <a:cubicBezTo>
                    <a:pt x="2" y="61"/>
                    <a:pt x="2" y="61"/>
                    <a:pt x="2" y="61"/>
                  </a:cubicBezTo>
                  <a:cubicBezTo>
                    <a:pt x="116" y="126"/>
                    <a:pt x="116" y="126"/>
                    <a:pt x="116" y="126"/>
                  </a:cubicBezTo>
                  <a:cubicBezTo>
                    <a:pt x="118" y="128"/>
                    <a:pt x="118" y="128"/>
                    <a:pt x="118" y="128"/>
                  </a:cubicBezTo>
                  <a:cubicBezTo>
                    <a:pt x="120" y="126"/>
                    <a:pt x="120" y="126"/>
                    <a:pt x="120" y="126"/>
                  </a:cubicBezTo>
                  <a:cubicBezTo>
                    <a:pt x="233" y="61"/>
                    <a:pt x="233" y="61"/>
                    <a:pt x="233" y="61"/>
                  </a:cubicBezTo>
                  <a:cubicBezTo>
                    <a:pt x="235" y="60"/>
                    <a:pt x="235" y="60"/>
                    <a:pt x="235" y="60"/>
                  </a:cubicBezTo>
                  <a:lnTo>
                    <a:pt x="235" y="58"/>
                  </a:lnTo>
                  <a:close/>
                </a:path>
              </a:pathLst>
            </a:custGeom>
            <a:solidFill>
              <a:srgbClr val="0943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 name="Freeform 9"/>
            <p:cNvSpPr>
              <a:spLocks noEditPoints="1"/>
            </p:cNvSpPr>
            <p:nvPr userDrawn="1"/>
          </p:nvSpPr>
          <p:spPr bwMode="auto">
            <a:xfrm>
              <a:off x="652" y="2365"/>
              <a:ext cx="984" cy="559"/>
            </a:xfrm>
            <a:custGeom>
              <a:avLst/>
              <a:gdLst>
                <a:gd name="T0" fmla="*/ 494 w 984"/>
                <a:gd name="T1" fmla="*/ 559 h 559"/>
                <a:gd name="T2" fmla="*/ 0 w 984"/>
                <a:gd name="T3" fmla="*/ 276 h 559"/>
                <a:gd name="T4" fmla="*/ 0 w 984"/>
                <a:gd name="T5" fmla="*/ 0 h 559"/>
                <a:gd name="T6" fmla="*/ 494 w 984"/>
                <a:gd name="T7" fmla="*/ 276 h 559"/>
                <a:gd name="T8" fmla="*/ 984 w 984"/>
                <a:gd name="T9" fmla="*/ 0 h 559"/>
                <a:gd name="T10" fmla="*/ 984 w 984"/>
                <a:gd name="T11" fmla="*/ 276 h 559"/>
                <a:gd name="T12" fmla="*/ 494 w 984"/>
                <a:gd name="T13" fmla="*/ 559 h 559"/>
                <a:gd name="T14" fmla="*/ 32 w 984"/>
                <a:gd name="T15" fmla="*/ 259 h 559"/>
                <a:gd name="T16" fmla="*/ 494 w 984"/>
                <a:gd name="T17" fmla="*/ 523 h 559"/>
                <a:gd name="T18" fmla="*/ 952 w 984"/>
                <a:gd name="T19" fmla="*/ 259 h 559"/>
                <a:gd name="T20" fmla="*/ 952 w 984"/>
                <a:gd name="T21" fmla="*/ 53 h 559"/>
                <a:gd name="T22" fmla="*/ 494 w 984"/>
                <a:gd name="T23" fmla="*/ 312 h 559"/>
                <a:gd name="T24" fmla="*/ 32 w 984"/>
                <a:gd name="T25" fmla="*/ 53 h 559"/>
                <a:gd name="T26" fmla="*/ 32 w 984"/>
                <a:gd name="T27" fmla="*/ 2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4" h="559">
                  <a:moveTo>
                    <a:pt x="494" y="559"/>
                  </a:moveTo>
                  <a:lnTo>
                    <a:pt x="0" y="276"/>
                  </a:lnTo>
                  <a:lnTo>
                    <a:pt x="0" y="0"/>
                  </a:lnTo>
                  <a:lnTo>
                    <a:pt x="494" y="276"/>
                  </a:lnTo>
                  <a:lnTo>
                    <a:pt x="984" y="0"/>
                  </a:lnTo>
                  <a:lnTo>
                    <a:pt x="984" y="276"/>
                  </a:lnTo>
                  <a:lnTo>
                    <a:pt x="494" y="559"/>
                  </a:lnTo>
                  <a:close/>
                  <a:moveTo>
                    <a:pt x="32" y="259"/>
                  </a:moveTo>
                  <a:lnTo>
                    <a:pt x="494" y="523"/>
                  </a:lnTo>
                  <a:lnTo>
                    <a:pt x="952" y="259"/>
                  </a:lnTo>
                  <a:lnTo>
                    <a:pt x="952" y="53"/>
                  </a:lnTo>
                  <a:lnTo>
                    <a:pt x="494" y="312"/>
                  </a:lnTo>
                  <a:lnTo>
                    <a:pt x="32" y="53"/>
                  </a:lnTo>
                  <a:lnTo>
                    <a:pt x="32" y="259"/>
                  </a:lnTo>
                  <a:close/>
                </a:path>
              </a:pathLst>
            </a:custGeom>
            <a:solidFill>
              <a:srgbClr val="A6A9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 name="Freeform 10"/>
            <p:cNvSpPr>
              <a:spLocks/>
            </p:cNvSpPr>
            <p:nvPr userDrawn="1"/>
          </p:nvSpPr>
          <p:spPr bwMode="auto">
            <a:xfrm>
              <a:off x="668" y="1329"/>
              <a:ext cx="952" cy="514"/>
            </a:xfrm>
            <a:custGeom>
              <a:avLst/>
              <a:gdLst>
                <a:gd name="T0" fmla="*/ 235 w 235"/>
                <a:gd name="T1" fmla="*/ 57 h 127"/>
                <a:gd name="T2" fmla="*/ 235 w 235"/>
                <a:gd name="T3" fmla="*/ 7 h 127"/>
                <a:gd name="T4" fmla="*/ 235 w 235"/>
                <a:gd name="T5" fmla="*/ 0 h 127"/>
                <a:gd name="T6" fmla="*/ 229 w 235"/>
                <a:gd name="T7" fmla="*/ 3 h 127"/>
                <a:gd name="T8" fmla="*/ 118 w 235"/>
                <a:gd name="T9" fmla="*/ 66 h 127"/>
                <a:gd name="T10" fmla="*/ 6 w 235"/>
                <a:gd name="T11" fmla="*/ 3 h 127"/>
                <a:gd name="T12" fmla="*/ 0 w 235"/>
                <a:gd name="T13" fmla="*/ 0 h 127"/>
                <a:gd name="T14" fmla="*/ 0 w 235"/>
                <a:gd name="T15" fmla="*/ 7 h 127"/>
                <a:gd name="T16" fmla="*/ 0 w 235"/>
                <a:gd name="T17" fmla="*/ 57 h 127"/>
                <a:gd name="T18" fmla="*/ 0 w 235"/>
                <a:gd name="T19" fmla="*/ 59 h 127"/>
                <a:gd name="T20" fmla="*/ 2 w 235"/>
                <a:gd name="T21" fmla="*/ 61 h 127"/>
                <a:gd name="T22" fmla="*/ 116 w 235"/>
                <a:gd name="T23" fmla="*/ 126 h 127"/>
                <a:gd name="T24" fmla="*/ 118 w 235"/>
                <a:gd name="T25" fmla="*/ 127 h 127"/>
                <a:gd name="T26" fmla="*/ 120 w 235"/>
                <a:gd name="T27" fmla="*/ 126 h 127"/>
                <a:gd name="T28" fmla="*/ 233 w 235"/>
                <a:gd name="T29" fmla="*/ 61 h 127"/>
                <a:gd name="T30" fmla="*/ 235 w 235"/>
                <a:gd name="T31" fmla="*/ 59 h 127"/>
                <a:gd name="T32" fmla="*/ 235 w 235"/>
                <a:gd name="T33" fmla="*/ 5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 h="127">
                  <a:moveTo>
                    <a:pt x="235" y="57"/>
                  </a:moveTo>
                  <a:cubicBezTo>
                    <a:pt x="235" y="7"/>
                    <a:pt x="235" y="7"/>
                    <a:pt x="235" y="7"/>
                  </a:cubicBezTo>
                  <a:cubicBezTo>
                    <a:pt x="235" y="0"/>
                    <a:pt x="235" y="0"/>
                    <a:pt x="235" y="0"/>
                  </a:cubicBezTo>
                  <a:cubicBezTo>
                    <a:pt x="229" y="3"/>
                    <a:pt x="229" y="3"/>
                    <a:pt x="229" y="3"/>
                  </a:cubicBezTo>
                  <a:cubicBezTo>
                    <a:pt x="192" y="24"/>
                    <a:pt x="155" y="45"/>
                    <a:pt x="118" y="66"/>
                  </a:cubicBezTo>
                  <a:cubicBezTo>
                    <a:pt x="80" y="45"/>
                    <a:pt x="43" y="24"/>
                    <a:pt x="6" y="3"/>
                  </a:cubicBezTo>
                  <a:cubicBezTo>
                    <a:pt x="0" y="0"/>
                    <a:pt x="0" y="0"/>
                    <a:pt x="0" y="0"/>
                  </a:cubicBezTo>
                  <a:cubicBezTo>
                    <a:pt x="0" y="7"/>
                    <a:pt x="0" y="7"/>
                    <a:pt x="0" y="7"/>
                  </a:cubicBezTo>
                  <a:cubicBezTo>
                    <a:pt x="0" y="57"/>
                    <a:pt x="0" y="57"/>
                    <a:pt x="0" y="57"/>
                  </a:cubicBezTo>
                  <a:cubicBezTo>
                    <a:pt x="0" y="59"/>
                    <a:pt x="0" y="59"/>
                    <a:pt x="0" y="59"/>
                  </a:cubicBezTo>
                  <a:cubicBezTo>
                    <a:pt x="2" y="61"/>
                    <a:pt x="2" y="61"/>
                    <a:pt x="2" y="61"/>
                  </a:cubicBezTo>
                  <a:cubicBezTo>
                    <a:pt x="116" y="126"/>
                    <a:pt x="116" y="126"/>
                    <a:pt x="116" y="126"/>
                  </a:cubicBezTo>
                  <a:cubicBezTo>
                    <a:pt x="118" y="127"/>
                    <a:pt x="118" y="127"/>
                    <a:pt x="118" y="127"/>
                  </a:cubicBezTo>
                  <a:cubicBezTo>
                    <a:pt x="120" y="126"/>
                    <a:pt x="120" y="126"/>
                    <a:pt x="120" y="126"/>
                  </a:cubicBezTo>
                  <a:cubicBezTo>
                    <a:pt x="233" y="61"/>
                    <a:pt x="233" y="61"/>
                    <a:pt x="233" y="61"/>
                  </a:cubicBezTo>
                  <a:cubicBezTo>
                    <a:pt x="235" y="59"/>
                    <a:pt x="235" y="59"/>
                    <a:pt x="235" y="59"/>
                  </a:cubicBezTo>
                  <a:lnTo>
                    <a:pt x="235" y="57"/>
                  </a:lnTo>
                  <a:close/>
                </a:path>
              </a:pathLst>
            </a:custGeom>
            <a:solidFill>
              <a:srgbClr val="0943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11"/>
            <p:cNvSpPr>
              <a:spLocks noEditPoints="1"/>
            </p:cNvSpPr>
            <p:nvPr userDrawn="1"/>
          </p:nvSpPr>
          <p:spPr bwMode="auto">
            <a:xfrm>
              <a:off x="652" y="1300"/>
              <a:ext cx="984" cy="563"/>
            </a:xfrm>
            <a:custGeom>
              <a:avLst/>
              <a:gdLst>
                <a:gd name="T0" fmla="*/ 494 w 984"/>
                <a:gd name="T1" fmla="*/ 563 h 563"/>
                <a:gd name="T2" fmla="*/ 0 w 984"/>
                <a:gd name="T3" fmla="*/ 280 h 563"/>
                <a:gd name="T4" fmla="*/ 0 w 984"/>
                <a:gd name="T5" fmla="*/ 0 h 563"/>
                <a:gd name="T6" fmla="*/ 494 w 984"/>
                <a:gd name="T7" fmla="*/ 280 h 563"/>
                <a:gd name="T8" fmla="*/ 984 w 984"/>
                <a:gd name="T9" fmla="*/ 0 h 563"/>
                <a:gd name="T10" fmla="*/ 984 w 984"/>
                <a:gd name="T11" fmla="*/ 280 h 563"/>
                <a:gd name="T12" fmla="*/ 494 w 984"/>
                <a:gd name="T13" fmla="*/ 563 h 563"/>
                <a:gd name="T14" fmla="*/ 32 w 984"/>
                <a:gd name="T15" fmla="*/ 259 h 563"/>
                <a:gd name="T16" fmla="*/ 494 w 984"/>
                <a:gd name="T17" fmla="*/ 523 h 563"/>
                <a:gd name="T18" fmla="*/ 952 w 984"/>
                <a:gd name="T19" fmla="*/ 259 h 563"/>
                <a:gd name="T20" fmla="*/ 952 w 984"/>
                <a:gd name="T21" fmla="*/ 57 h 563"/>
                <a:gd name="T22" fmla="*/ 494 w 984"/>
                <a:gd name="T23" fmla="*/ 316 h 563"/>
                <a:gd name="T24" fmla="*/ 32 w 984"/>
                <a:gd name="T25" fmla="*/ 57 h 563"/>
                <a:gd name="T26" fmla="*/ 32 w 984"/>
                <a:gd name="T27" fmla="*/ 259 h 563"/>
                <a:gd name="T28" fmla="*/ 32 w 984"/>
                <a:gd name="T29" fmla="*/ 25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4" h="563">
                  <a:moveTo>
                    <a:pt x="494" y="563"/>
                  </a:moveTo>
                  <a:lnTo>
                    <a:pt x="0" y="280"/>
                  </a:lnTo>
                  <a:lnTo>
                    <a:pt x="0" y="0"/>
                  </a:lnTo>
                  <a:lnTo>
                    <a:pt x="494" y="280"/>
                  </a:lnTo>
                  <a:lnTo>
                    <a:pt x="984" y="0"/>
                  </a:lnTo>
                  <a:lnTo>
                    <a:pt x="984" y="280"/>
                  </a:lnTo>
                  <a:lnTo>
                    <a:pt x="494" y="563"/>
                  </a:lnTo>
                  <a:close/>
                  <a:moveTo>
                    <a:pt x="32" y="259"/>
                  </a:moveTo>
                  <a:lnTo>
                    <a:pt x="494" y="523"/>
                  </a:lnTo>
                  <a:lnTo>
                    <a:pt x="952" y="259"/>
                  </a:lnTo>
                  <a:lnTo>
                    <a:pt x="952" y="57"/>
                  </a:lnTo>
                  <a:lnTo>
                    <a:pt x="494" y="316"/>
                  </a:lnTo>
                  <a:lnTo>
                    <a:pt x="32" y="57"/>
                  </a:lnTo>
                  <a:lnTo>
                    <a:pt x="32" y="259"/>
                  </a:lnTo>
                  <a:lnTo>
                    <a:pt x="32" y="259"/>
                  </a:lnTo>
                  <a:close/>
                </a:path>
              </a:pathLst>
            </a:custGeom>
            <a:solidFill>
              <a:srgbClr val="A6A9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12"/>
            <p:cNvSpPr>
              <a:spLocks/>
            </p:cNvSpPr>
            <p:nvPr userDrawn="1"/>
          </p:nvSpPr>
          <p:spPr bwMode="auto">
            <a:xfrm>
              <a:off x="668" y="1681"/>
              <a:ext cx="952" cy="518"/>
            </a:xfrm>
            <a:custGeom>
              <a:avLst/>
              <a:gdLst>
                <a:gd name="T0" fmla="*/ 235 w 235"/>
                <a:gd name="T1" fmla="*/ 58 h 128"/>
                <a:gd name="T2" fmla="*/ 235 w 235"/>
                <a:gd name="T3" fmla="*/ 7 h 128"/>
                <a:gd name="T4" fmla="*/ 235 w 235"/>
                <a:gd name="T5" fmla="*/ 0 h 128"/>
                <a:gd name="T6" fmla="*/ 229 w 235"/>
                <a:gd name="T7" fmla="*/ 4 h 128"/>
                <a:gd name="T8" fmla="*/ 118 w 235"/>
                <a:gd name="T9" fmla="*/ 67 h 128"/>
                <a:gd name="T10" fmla="*/ 6 w 235"/>
                <a:gd name="T11" fmla="*/ 4 h 128"/>
                <a:gd name="T12" fmla="*/ 0 w 235"/>
                <a:gd name="T13" fmla="*/ 0 h 128"/>
                <a:gd name="T14" fmla="*/ 0 w 235"/>
                <a:gd name="T15" fmla="*/ 7 h 128"/>
                <a:gd name="T16" fmla="*/ 0 w 235"/>
                <a:gd name="T17" fmla="*/ 58 h 128"/>
                <a:gd name="T18" fmla="*/ 0 w 235"/>
                <a:gd name="T19" fmla="*/ 60 h 128"/>
                <a:gd name="T20" fmla="*/ 2 w 235"/>
                <a:gd name="T21" fmla="*/ 61 h 128"/>
                <a:gd name="T22" fmla="*/ 116 w 235"/>
                <a:gd name="T23" fmla="*/ 126 h 128"/>
                <a:gd name="T24" fmla="*/ 118 w 235"/>
                <a:gd name="T25" fmla="*/ 128 h 128"/>
                <a:gd name="T26" fmla="*/ 120 w 235"/>
                <a:gd name="T27" fmla="*/ 126 h 128"/>
                <a:gd name="T28" fmla="*/ 233 w 235"/>
                <a:gd name="T29" fmla="*/ 61 h 128"/>
                <a:gd name="T30" fmla="*/ 235 w 235"/>
                <a:gd name="T31" fmla="*/ 60 h 128"/>
                <a:gd name="T32" fmla="*/ 235 w 235"/>
                <a:gd name="T33"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 h="128">
                  <a:moveTo>
                    <a:pt x="235" y="58"/>
                  </a:moveTo>
                  <a:cubicBezTo>
                    <a:pt x="235" y="7"/>
                    <a:pt x="235" y="7"/>
                    <a:pt x="235" y="7"/>
                  </a:cubicBezTo>
                  <a:cubicBezTo>
                    <a:pt x="235" y="0"/>
                    <a:pt x="235" y="0"/>
                    <a:pt x="235" y="0"/>
                  </a:cubicBezTo>
                  <a:cubicBezTo>
                    <a:pt x="229" y="4"/>
                    <a:pt x="229" y="4"/>
                    <a:pt x="229" y="4"/>
                  </a:cubicBezTo>
                  <a:cubicBezTo>
                    <a:pt x="192" y="25"/>
                    <a:pt x="155" y="46"/>
                    <a:pt x="118" y="67"/>
                  </a:cubicBezTo>
                  <a:cubicBezTo>
                    <a:pt x="80" y="46"/>
                    <a:pt x="43" y="25"/>
                    <a:pt x="6" y="4"/>
                  </a:cubicBezTo>
                  <a:cubicBezTo>
                    <a:pt x="0" y="0"/>
                    <a:pt x="0" y="0"/>
                    <a:pt x="0" y="0"/>
                  </a:cubicBezTo>
                  <a:cubicBezTo>
                    <a:pt x="0" y="7"/>
                    <a:pt x="0" y="7"/>
                    <a:pt x="0" y="7"/>
                  </a:cubicBezTo>
                  <a:cubicBezTo>
                    <a:pt x="0" y="58"/>
                    <a:pt x="0" y="58"/>
                    <a:pt x="0" y="58"/>
                  </a:cubicBezTo>
                  <a:cubicBezTo>
                    <a:pt x="0" y="60"/>
                    <a:pt x="0" y="60"/>
                    <a:pt x="0" y="60"/>
                  </a:cubicBezTo>
                  <a:cubicBezTo>
                    <a:pt x="2" y="61"/>
                    <a:pt x="2" y="61"/>
                    <a:pt x="2" y="61"/>
                  </a:cubicBezTo>
                  <a:cubicBezTo>
                    <a:pt x="116" y="126"/>
                    <a:pt x="116" y="126"/>
                    <a:pt x="116" y="126"/>
                  </a:cubicBezTo>
                  <a:cubicBezTo>
                    <a:pt x="118" y="128"/>
                    <a:pt x="118" y="128"/>
                    <a:pt x="118" y="128"/>
                  </a:cubicBezTo>
                  <a:cubicBezTo>
                    <a:pt x="120" y="126"/>
                    <a:pt x="120" y="126"/>
                    <a:pt x="120" y="126"/>
                  </a:cubicBezTo>
                  <a:cubicBezTo>
                    <a:pt x="233" y="61"/>
                    <a:pt x="233" y="61"/>
                    <a:pt x="233" y="61"/>
                  </a:cubicBezTo>
                  <a:cubicBezTo>
                    <a:pt x="235" y="60"/>
                    <a:pt x="235" y="60"/>
                    <a:pt x="235" y="60"/>
                  </a:cubicBezTo>
                  <a:lnTo>
                    <a:pt x="235" y="58"/>
                  </a:lnTo>
                  <a:close/>
                </a:path>
              </a:pathLst>
            </a:custGeom>
            <a:solidFill>
              <a:srgbClr val="24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13"/>
            <p:cNvSpPr>
              <a:spLocks noEditPoints="1"/>
            </p:cNvSpPr>
            <p:nvPr userDrawn="1"/>
          </p:nvSpPr>
          <p:spPr bwMode="auto">
            <a:xfrm>
              <a:off x="652" y="1657"/>
              <a:ext cx="984" cy="558"/>
            </a:xfrm>
            <a:custGeom>
              <a:avLst/>
              <a:gdLst>
                <a:gd name="T0" fmla="*/ 494 w 984"/>
                <a:gd name="T1" fmla="*/ 558 h 558"/>
                <a:gd name="T2" fmla="*/ 0 w 984"/>
                <a:gd name="T3" fmla="*/ 275 h 558"/>
                <a:gd name="T4" fmla="*/ 0 w 984"/>
                <a:gd name="T5" fmla="*/ 0 h 558"/>
                <a:gd name="T6" fmla="*/ 494 w 984"/>
                <a:gd name="T7" fmla="*/ 275 h 558"/>
                <a:gd name="T8" fmla="*/ 984 w 984"/>
                <a:gd name="T9" fmla="*/ 0 h 558"/>
                <a:gd name="T10" fmla="*/ 984 w 984"/>
                <a:gd name="T11" fmla="*/ 275 h 558"/>
                <a:gd name="T12" fmla="*/ 494 w 984"/>
                <a:gd name="T13" fmla="*/ 558 h 558"/>
                <a:gd name="T14" fmla="*/ 32 w 984"/>
                <a:gd name="T15" fmla="*/ 259 h 558"/>
                <a:gd name="T16" fmla="*/ 494 w 984"/>
                <a:gd name="T17" fmla="*/ 522 h 558"/>
                <a:gd name="T18" fmla="*/ 952 w 984"/>
                <a:gd name="T19" fmla="*/ 259 h 558"/>
                <a:gd name="T20" fmla="*/ 952 w 984"/>
                <a:gd name="T21" fmla="*/ 52 h 558"/>
                <a:gd name="T22" fmla="*/ 494 w 984"/>
                <a:gd name="T23" fmla="*/ 311 h 558"/>
                <a:gd name="T24" fmla="*/ 32 w 984"/>
                <a:gd name="T25" fmla="*/ 52 h 558"/>
                <a:gd name="T26" fmla="*/ 32 w 984"/>
                <a:gd name="T27" fmla="*/ 259 h 558"/>
                <a:gd name="T28" fmla="*/ 32 w 984"/>
                <a:gd name="T29" fmla="*/ 25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4" h="558">
                  <a:moveTo>
                    <a:pt x="494" y="558"/>
                  </a:moveTo>
                  <a:lnTo>
                    <a:pt x="0" y="275"/>
                  </a:lnTo>
                  <a:lnTo>
                    <a:pt x="0" y="0"/>
                  </a:lnTo>
                  <a:lnTo>
                    <a:pt x="494" y="275"/>
                  </a:lnTo>
                  <a:lnTo>
                    <a:pt x="984" y="0"/>
                  </a:lnTo>
                  <a:lnTo>
                    <a:pt x="984" y="275"/>
                  </a:lnTo>
                  <a:lnTo>
                    <a:pt x="494" y="558"/>
                  </a:lnTo>
                  <a:close/>
                  <a:moveTo>
                    <a:pt x="32" y="259"/>
                  </a:moveTo>
                  <a:lnTo>
                    <a:pt x="494" y="522"/>
                  </a:lnTo>
                  <a:lnTo>
                    <a:pt x="952" y="259"/>
                  </a:lnTo>
                  <a:lnTo>
                    <a:pt x="952" y="52"/>
                  </a:lnTo>
                  <a:lnTo>
                    <a:pt x="494" y="311"/>
                  </a:lnTo>
                  <a:lnTo>
                    <a:pt x="32" y="52"/>
                  </a:lnTo>
                  <a:lnTo>
                    <a:pt x="32" y="259"/>
                  </a:lnTo>
                  <a:lnTo>
                    <a:pt x="32" y="259"/>
                  </a:lnTo>
                  <a:close/>
                </a:path>
              </a:pathLst>
            </a:custGeom>
            <a:solidFill>
              <a:srgbClr val="A6A9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878307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Option 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rot="5400000">
            <a:off x="8343900" y="2171700"/>
            <a:ext cx="76200" cy="213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p:cNvSpPr>
            <a:spLocks noGrp="1"/>
          </p:cNvSpPr>
          <p:nvPr>
            <p:ph type="body" sz="quarter" idx="11" hasCustomPrompt="1"/>
          </p:nvPr>
        </p:nvSpPr>
        <p:spPr>
          <a:xfrm>
            <a:off x="7213600" y="3352800"/>
            <a:ext cx="4368800" cy="1600200"/>
          </a:xfrm>
        </p:spPr>
        <p:txBody>
          <a:bodyPr>
            <a:normAutofit/>
          </a:bodyPr>
          <a:lstStyle>
            <a:lvl1pPr marL="0" indent="0">
              <a:buFontTx/>
              <a:buNone/>
              <a:defRPr sz="2400" b="1" kern="1200" spc="100" baseline="0">
                <a:solidFill>
                  <a:schemeClr val="accent5"/>
                </a:solidFill>
                <a:latin typeface="Arial Narrow" panose="020B0606020202030204" pitchFamily="34" charset="0"/>
              </a:defRPr>
            </a:lvl1pPr>
          </a:lstStyle>
          <a:p>
            <a:pPr lvl="0"/>
            <a:r>
              <a:rPr lang="en-US" dirty="0"/>
              <a:t>BREAKER TITLE</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485" y="6019800"/>
            <a:ext cx="3481916" cy="52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3"/>
          <p:cNvSpPr>
            <a:spLocks noChangeAspect="1" noChangeArrowheads="1" noTextEdit="1"/>
          </p:cNvSpPr>
          <p:nvPr userDrawn="1"/>
        </p:nvSpPr>
        <p:spPr bwMode="auto">
          <a:xfrm>
            <a:off x="649818" y="-304800"/>
            <a:ext cx="300778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AutoShape 20"/>
          <p:cNvSpPr>
            <a:spLocks noChangeAspect="1" noChangeArrowheads="1" noTextEdit="1"/>
          </p:cNvSpPr>
          <p:nvPr userDrawn="1"/>
        </p:nvSpPr>
        <p:spPr bwMode="auto">
          <a:xfrm>
            <a:off x="4165601" y="304800"/>
            <a:ext cx="294216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051" name="Group 2050"/>
          <p:cNvGrpSpPr/>
          <p:nvPr userDrawn="1"/>
        </p:nvGrpSpPr>
        <p:grpSpPr>
          <a:xfrm>
            <a:off x="795867" y="-95250"/>
            <a:ext cx="2760133" cy="3448050"/>
            <a:chOff x="3192463" y="430213"/>
            <a:chExt cx="2070100" cy="3448050"/>
          </a:xfrm>
        </p:grpSpPr>
        <p:sp>
          <p:nvSpPr>
            <p:cNvPr id="20" name="Freeform 22"/>
            <p:cNvSpPr>
              <a:spLocks/>
            </p:cNvSpPr>
            <p:nvPr userDrawn="1"/>
          </p:nvSpPr>
          <p:spPr bwMode="auto">
            <a:xfrm>
              <a:off x="3192463" y="2028825"/>
              <a:ext cx="2070100" cy="1047750"/>
            </a:xfrm>
            <a:custGeom>
              <a:avLst/>
              <a:gdLst>
                <a:gd name="T0" fmla="*/ 0 w 1304"/>
                <a:gd name="T1" fmla="*/ 287 h 660"/>
                <a:gd name="T2" fmla="*/ 654 w 1304"/>
                <a:gd name="T3" fmla="*/ 660 h 660"/>
                <a:gd name="T4" fmla="*/ 1304 w 1304"/>
                <a:gd name="T5" fmla="*/ 287 h 660"/>
                <a:gd name="T6" fmla="*/ 1304 w 1304"/>
                <a:gd name="T7" fmla="*/ 0 h 660"/>
                <a:gd name="T8" fmla="*/ 654 w 1304"/>
                <a:gd name="T9" fmla="*/ 367 h 660"/>
                <a:gd name="T10" fmla="*/ 0 w 1304"/>
                <a:gd name="T11" fmla="*/ 0 h 660"/>
                <a:gd name="T12" fmla="*/ 0 w 1304"/>
                <a:gd name="T13" fmla="*/ 287 h 660"/>
              </a:gdLst>
              <a:ahLst/>
              <a:cxnLst>
                <a:cxn ang="0">
                  <a:pos x="T0" y="T1"/>
                </a:cxn>
                <a:cxn ang="0">
                  <a:pos x="T2" y="T3"/>
                </a:cxn>
                <a:cxn ang="0">
                  <a:pos x="T4" y="T5"/>
                </a:cxn>
                <a:cxn ang="0">
                  <a:pos x="T6" y="T7"/>
                </a:cxn>
                <a:cxn ang="0">
                  <a:pos x="T8" y="T9"/>
                </a:cxn>
                <a:cxn ang="0">
                  <a:pos x="T10" y="T11"/>
                </a:cxn>
                <a:cxn ang="0">
                  <a:pos x="T12" y="T13"/>
                </a:cxn>
              </a:cxnLst>
              <a:rect l="0" t="0" r="r" b="b"/>
              <a:pathLst>
                <a:path w="1304" h="660">
                  <a:moveTo>
                    <a:pt x="0" y="287"/>
                  </a:moveTo>
                  <a:lnTo>
                    <a:pt x="654" y="660"/>
                  </a:lnTo>
                  <a:lnTo>
                    <a:pt x="1304" y="287"/>
                  </a:lnTo>
                  <a:lnTo>
                    <a:pt x="1304" y="0"/>
                  </a:lnTo>
                  <a:lnTo>
                    <a:pt x="654" y="367"/>
                  </a:lnTo>
                  <a:lnTo>
                    <a:pt x="0" y="0"/>
                  </a:lnTo>
                  <a:lnTo>
                    <a:pt x="0" y="287"/>
                  </a:lnTo>
                  <a:close/>
                </a:path>
              </a:pathLst>
            </a:custGeom>
            <a:solidFill>
              <a:srgbClr val="2653A2"/>
            </a:solidFill>
            <a:ln w="66675">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23"/>
            <p:cNvSpPr>
              <a:spLocks/>
            </p:cNvSpPr>
            <p:nvPr userDrawn="1"/>
          </p:nvSpPr>
          <p:spPr bwMode="auto">
            <a:xfrm>
              <a:off x="3192463" y="2820988"/>
              <a:ext cx="2070100" cy="1057275"/>
            </a:xfrm>
            <a:custGeom>
              <a:avLst/>
              <a:gdLst>
                <a:gd name="T0" fmla="*/ 0 w 1304"/>
                <a:gd name="T1" fmla="*/ 293 h 666"/>
                <a:gd name="T2" fmla="*/ 654 w 1304"/>
                <a:gd name="T3" fmla="*/ 666 h 666"/>
                <a:gd name="T4" fmla="*/ 1304 w 1304"/>
                <a:gd name="T5" fmla="*/ 293 h 666"/>
                <a:gd name="T6" fmla="*/ 1304 w 1304"/>
                <a:gd name="T7" fmla="*/ 0 h 666"/>
                <a:gd name="T8" fmla="*/ 654 w 1304"/>
                <a:gd name="T9" fmla="*/ 367 h 666"/>
                <a:gd name="T10" fmla="*/ 0 w 1304"/>
                <a:gd name="T11" fmla="*/ 0 h 666"/>
                <a:gd name="T12" fmla="*/ 0 w 1304"/>
                <a:gd name="T13" fmla="*/ 293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0" y="293"/>
                  </a:moveTo>
                  <a:lnTo>
                    <a:pt x="654" y="666"/>
                  </a:lnTo>
                  <a:lnTo>
                    <a:pt x="1304" y="293"/>
                  </a:lnTo>
                  <a:lnTo>
                    <a:pt x="1304" y="0"/>
                  </a:lnTo>
                  <a:lnTo>
                    <a:pt x="654" y="367"/>
                  </a:lnTo>
                  <a:lnTo>
                    <a:pt x="0" y="0"/>
                  </a:lnTo>
                  <a:lnTo>
                    <a:pt x="0" y="293"/>
                  </a:lnTo>
                  <a:close/>
                </a:path>
              </a:pathLst>
            </a:custGeom>
            <a:solidFill>
              <a:srgbClr val="09446B"/>
            </a:solidFill>
            <a:ln w="66675">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24"/>
            <p:cNvSpPr>
              <a:spLocks/>
            </p:cNvSpPr>
            <p:nvPr userDrawn="1"/>
          </p:nvSpPr>
          <p:spPr bwMode="auto">
            <a:xfrm>
              <a:off x="3192463" y="430213"/>
              <a:ext cx="2070100" cy="1049338"/>
            </a:xfrm>
            <a:custGeom>
              <a:avLst/>
              <a:gdLst>
                <a:gd name="T0" fmla="*/ 0 w 1304"/>
                <a:gd name="T1" fmla="*/ 0 h 661"/>
                <a:gd name="T2" fmla="*/ 0 w 1304"/>
                <a:gd name="T3" fmla="*/ 286 h 661"/>
                <a:gd name="T4" fmla="*/ 654 w 1304"/>
                <a:gd name="T5" fmla="*/ 661 h 661"/>
                <a:gd name="T6" fmla="*/ 1304 w 1304"/>
                <a:gd name="T7" fmla="*/ 286 h 661"/>
                <a:gd name="T8" fmla="*/ 1304 w 1304"/>
                <a:gd name="T9" fmla="*/ 0 h 661"/>
                <a:gd name="T10" fmla="*/ 654 w 1304"/>
                <a:gd name="T11" fmla="*/ 367 h 661"/>
                <a:gd name="T12" fmla="*/ 0 w 1304"/>
                <a:gd name="T13" fmla="*/ 0 h 661"/>
              </a:gdLst>
              <a:ahLst/>
              <a:cxnLst>
                <a:cxn ang="0">
                  <a:pos x="T0" y="T1"/>
                </a:cxn>
                <a:cxn ang="0">
                  <a:pos x="T2" y="T3"/>
                </a:cxn>
                <a:cxn ang="0">
                  <a:pos x="T4" y="T5"/>
                </a:cxn>
                <a:cxn ang="0">
                  <a:pos x="T6" y="T7"/>
                </a:cxn>
                <a:cxn ang="0">
                  <a:pos x="T8" y="T9"/>
                </a:cxn>
                <a:cxn ang="0">
                  <a:pos x="T10" y="T11"/>
                </a:cxn>
                <a:cxn ang="0">
                  <a:pos x="T12" y="T13"/>
                </a:cxn>
              </a:cxnLst>
              <a:rect l="0" t="0" r="r" b="b"/>
              <a:pathLst>
                <a:path w="1304" h="661">
                  <a:moveTo>
                    <a:pt x="0" y="0"/>
                  </a:moveTo>
                  <a:lnTo>
                    <a:pt x="0" y="286"/>
                  </a:lnTo>
                  <a:lnTo>
                    <a:pt x="654" y="661"/>
                  </a:lnTo>
                  <a:lnTo>
                    <a:pt x="1304" y="286"/>
                  </a:lnTo>
                  <a:lnTo>
                    <a:pt x="1304" y="0"/>
                  </a:lnTo>
                  <a:lnTo>
                    <a:pt x="654" y="367"/>
                  </a:lnTo>
                  <a:lnTo>
                    <a:pt x="0" y="0"/>
                  </a:lnTo>
                  <a:close/>
                </a:path>
              </a:pathLst>
            </a:custGeom>
            <a:solidFill>
              <a:srgbClr val="09446B"/>
            </a:solidFill>
            <a:ln w="66675">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Freeform 25"/>
            <p:cNvSpPr>
              <a:spLocks/>
            </p:cNvSpPr>
            <p:nvPr userDrawn="1"/>
          </p:nvSpPr>
          <p:spPr bwMode="auto">
            <a:xfrm>
              <a:off x="3192463" y="1223963"/>
              <a:ext cx="2070100" cy="1057275"/>
            </a:xfrm>
            <a:custGeom>
              <a:avLst/>
              <a:gdLst>
                <a:gd name="T0" fmla="*/ 0 w 1304"/>
                <a:gd name="T1" fmla="*/ 293 h 666"/>
                <a:gd name="T2" fmla="*/ 654 w 1304"/>
                <a:gd name="T3" fmla="*/ 666 h 666"/>
                <a:gd name="T4" fmla="*/ 1304 w 1304"/>
                <a:gd name="T5" fmla="*/ 293 h 666"/>
                <a:gd name="T6" fmla="*/ 1304 w 1304"/>
                <a:gd name="T7" fmla="*/ 0 h 666"/>
                <a:gd name="T8" fmla="*/ 654 w 1304"/>
                <a:gd name="T9" fmla="*/ 368 h 666"/>
                <a:gd name="T10" fmla="*/ 0 w 1304"/>
                <a:gd name="T11" fmla="*/ 0 h 666"/>
                <a:gd name="T12" fmla="*/ 0 w 1304"/>
                <a:gd name="T13" fmla="*/ 293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0" y="293"/>
                  </a:moveTo>
                  <a:lnTo>
                    <a:pt x="654" y="666"/>
                  </a:lnTo>
                  <a:lnTo>
                    <a:pt x="1304" y="293"/>
                  </a:lnTo>
                  <a:lnTo>
                    <a:pt x="1304" y="0"/>
                  </a:lnTo>
                  <a:lnTo>
                    <a:pt x="654" y="368"/>
                  </a:lnTo>
                  <a:lnTo>
                    <a:pt x="0" y="0"/>
                  </a:lnTo>
                  <a:lnTo>
                    <a:pt x="0" y="293"/>
                  </a:lnTo>
                  <a:close/>
                </a:path>
              </a:pathLst>
            </a:custGeom>
            <a:solidFill>
              <a:srgbClr val="2653A2"/>
            </a:solidFill>
            <a:ln w="66675">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19429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685800"/>
            <a:ext cx="10972800" cy="685800"/>
          </a:xfrm>
        </p:spPr>
        <p:txBody>
          <a:bodyPr>
            <a:normAutofit/>
          </a:bodyPr>
          <a:lstStyle>
            <a:lvl1pPr marL="0" indent="0">
              <a:buFontTx/>
              <a:buNone/>
              <a:defRPr sz="2800" b="1" baseline="0">
                <a:solidFill>
                  <a:schemeClr val="tx2"/>
                </a:solidFill>
                <a:latin typeface="Arial Narrow" panose="020B0606020202030204" pitchFamily="34" charset="0"/>
              </a:defRPr>
            </a:lvl1pPr>
          </a:lstStyle>
          <a:p>
            <a:pPr lvl="0"/>
            <a:r>
              <a:rPr lang="en-US" dirty="0"/>
              <a:t>SLIDE TITLE</a:t>
            </a:r>
          </a:p>
        </p:txBody>
      </p:sp>
      <p:sp>
        <p:nvSpPr>
          <p:cNvPr id="10" name="Text Placeholder 9"/>
          <p:cNvSpPr>
            <a:spLocks noGrp="1"/>
          </p:cNvSpPr>
          <p:nvPr>
            <p:ph type="body" sz="quarter" idx="11" hasCustomPrompt="1"/>
          </p:nvPr>
        </p:nvSpPr>
        <p:spPr>
          <a:xfrm>
            <a:off x="609600" y="1600200"/>
            <a:ext cx="10972800" cy="4114800"/>
          </a:xfrm>
        </p:spPr>
        <p:txBody>
          <a:bodyPr/>
          <a:lstStyle>
            <a:lvl1pPr>
              <a:defRPr sz="1800" b="1">
                <a:solidFill>
                  <a:schemeClr val="accent5"/>
                </a:solidFill>
              </a:defRPr>
            </a:lvl1pPr>
            <a:lvl2pPr>
              <a:defRPr sz="1600" b="1">
                <a:solidFill>
                  <a:schemeClr val="accent5"/>
                </a:solidFill>
              </a:defRPr>
            </a:lvl2pPr>
            <a:lvl3pPr>
              <a:defRPr sz="1400" b="1">
                <a:solidFill>
                  <a:schemeClr val="accent5"/>
                </a:solidFill>
              </a:defRPr>
            </a:lvl3pPr>
            <a:lvl4pPr>
              <a:defRPr>
                <a:solidFill>
                  <a:schemeClr val="accent4"/>
                </a:solidFill>
              </a:defRPr>
            </a:lvl4pPr>
            <a:lvl5pPr>
              <a:defRPr>
                <a:solidFill>
                  <a:schemeClr val="accent4"/>
                </a:solidFill>
              </a:defRPr>
            </a:lvl5pPr>
          </a:lstStyle>
          <a:p>
            <a:pPr lvl="0"/>
            <a:r>
              <a:rPr lang="en-US" dirty="0"/>
              <a:t>Add Content Here</a:t>
            </a:r>
          </a:p>
          <a:p>
            <a:pPr lvl="1"/>
            <a:r>
              <a:rPr lang="en-US" dirty="0"/>
              <a:t>Second level</a:t>
            </a:r>
          </a:p>
          <a:p>
            <a:pPr lvl="2"/>
            <a:r>
              <a:rPr lang="en-US" dirty="0"/>
              <a:t>Third level</a:t>
            </a:r>
          </a:p>
        </p:txBody>
      </p:sp>
      <p:sp>
        <p:nvSpPr>
          <p:cNvPr id="15" name="Rectangle 14"/>
          <p:cNvSpPr/>
          <p:nvPr userDrawn="1"/>
        </p:nvSpPr>
        <p:spPr>
          <a:xfrm rot="5400000">
            <a:off x="1638300" y="-419100"/>
            <a:ext cx="76200" cy="2133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485" y="6019800"/>
            <a:ext cx="3481916" cy="52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3"/>
          <p:cNvSpPr>
            <a:spLocks noChangeAspect="1" noChangeArrowheads="1" noTextEdit="1"/>
          </p:cNvSpPr>
          <p:nvPr userDrawn="1"/>
        </p:nvSpPr>
        <p:spPr bwMode="auto">
          <a:xfrm>
            <a:off x="8663518" y="-381000"/>
            <a:ext cx="294216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AutoShape 20"/>
          <p:cNvSpPr>
            <a:spLocks noChangeAspect="1" noChangeArrowheads="1" noTextEdit="1"/>
          </p:cNvSpPr>
          <p:nvPr userDrawn="1"/>
        </p:nvSpPr>
        <p:spPr bwMode="auto">
          <a:xfrm>
            <a:off x="8741834" y="-228600"/>
            <a:ext cx="294216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3"/>
          <p:cNvSpPr>
            <a:spLocks/>
          </p:cNvSpPr>
          <p:nvPr userDrawn="1"/>
        </p:nvSpPr>
        <p:spPr bwMode="auto">
          <a:xfrm>
            <a:off x="8832851" y="1495425"/>
            <a:ext cx="2760133" cy="1047750"/>
          </a:xfrm>
          <a:custGeom>
            <a:avLst/>
            <a:gdLst>
              <a:gd name="T0" fmla="*/ 1304 w 1304"/>
              <a:gd name="T1" fmla="*/ 0 h 660"/>
              <a:gd name="T2" fmla="*/ 654 w 1304"/>
              <a:gd name="T3" fmla="*/ 367 h 660"/>
              <a:gd name="T4" fmla="*/ 0 w 1304"/>
              <a:gd name="T5" fmla="*/ 0 h 660"/>
              <a:gd name="T6" fmla="*/ 0 w 1304"/>
              <a:gd name="T7" fmla="*/ 287 h 660"/>
              <a:gd name="T8" fmla="*/ 654 w 1304"/>
              <a:gd name="T9" fmla="*/ 660 h 660"/>
              <a:gd name="T10" fmla="*/ 1304 w 1304"/>
              <a:gd name="T11" fmla="*/ 287 h 660"/>
              <a:gd name="T12" fmla="*/ 1304 w 1304"/>
              <a:gd name="T13" fmla="*/ 0 h 660"/>
            </a:gdLst>
            <a:ahLst/>
            <a:cxnLst>
              <a:cxn ang="0">
                <a:pos x="T0" y="T1"/>
              </a:cxn>
              <a:cxn ang="0">
                <a:pos x="T2" y="T3"/>
              </a:cxn>
              <a:cxn ang="0">
                <a:pos x="T4" y="T5"/>
              </a:cxn>
              <a:cxn ang="0">
                <a:pos x="T6" y="T7"/>
              </a:cxn>
              <a:cxn ang="0">
                <a:pos x="T8" y="T9"/>
              </a:cxn>
              <a:cxn ang="0">
                <a:pos x="T10" y="T11"/>
              </a:cxn>
              <a:cxn ang="0">
                <a:pos x="T12" y="T13"/>
              </a:cxn>
            </a:cxnLst>
            <a:rect l="0" t="0" r="r" b="b"/>
            <a:pathLst>
              <a:path w="1304" h="660">
                <a:moveTo>
                  <a:pt x="1304" y="0"/>
                </a:moveTo>
                <a:lnTo>
                  <a:pt x="654" y="367"/>
                </a:lnTo>
                <a:lnTo>
                  <a:pt x="0" y="0"/>
                </a:lnTo>
                <a:lnTo>
                  <a:pt x="0" y="287"/>
                </a:lnTo>
                <a:lnTo>
                  <a:pt x="654" y="660"/>
                </a:lnTo>
                <a:lnTo>
                  <a:pt x="1304" y="287"/>
                </a:lnTo>
                <a:lnTo>
                  <a:pt x="13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25"/>
          <p:cNvSpPr>
            <a:spLocks/>
          </p:cNvSpPr>
          <p:nvPr userDrawn="1"/>
        </p:nvSpPr>
        <p:spPr bwMode="auto">
          <a:xfrm>
            <a:off x="8832851" y="2287589"/>
            <a:ext cx="2760133" cy="1057275"/>
          </a:xfrm>
          <a:custGeom>
            <a:avLst/>
            <a:gdLst>
              <a:gd name="T0" fmla="*/ 1304 w 1304"/>
              <a:gd name="T1" fmla="*/ 0 h 666"/>
              <a:gd name="T2" fmla="*/ 654 w 1304"/>
              <a:gd name="T3" fmla="*/ 367 h 666"/>
              <a:gd name="T4" fmla="*/ 0 w 1304"/>
              <a:gd name="T5" fmla="*/ 0 h 666"/>
              <a:gd name="T6" fmla="*/ 0 w 1304"/>
              <a:gd name="T7" fmla="*/ 293 h 666"/>
              <a:gd name="T8" fmla="*/ 654 w 1304"/>
              <a:gd name="T9" fmla="*/ 666 h 666"/>
              <a:gd name="T10" fmla="*/ 1304 w 1304"/>
              <a:gd name="T11" fmla="*/ 293 h 666"/>
              <a:gd name="T12" fmla="*/ 1304 w 1304"/>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1304" y="0"/>
                </a:moveTo>
                <a:lnTo>
                  <a:pt x="654" y="367"/>
                </a:lnTo>
                <a:lnTo>
                  <a:pt x="0" y="0"/>
                </a:lnTo>
                <a:lnTo>
                  <a:pt x="0" y="293"/>
                </a:lnTo>
                <a:lnTo>
                  <a:pt x="654" y="666"/>
                </a:lnTo>
                <a:lnTo>
                  <a:pt x="1304" y="293"/>
                </a:lnTo>
                <a:lnTo>
                  <a:pt x="13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27"/>
          <p:cNvSpPr>
            <a:spLocks/>
          </p:cNvSpPr>
          <p:nvPr userDrawn="1"/>
        </p:nvSpPr>
        <p:spPr bwMode="auto">
          <a:xfrm>
            <a:off x="8832851" y="-103188"/>
            <a:ext cx="2760133" cy="1049338"/>
          </a:xfrm>
          <a:custGeom>
            <a:avLst/>
            <a:gdLst>
              <a:gd name="T0" fmla="*/ 1304 w 1304"/>
              <a:gd name="T1" fmla="*/ 0 h 661"/>
              <a:gd name="T2" fmla="*/ 654 w 1304"/>
              <a:gd name="T3" fmla="*/ 367 h 661"/>
              <a:gd name="T4" fmla="*/ 0 w 1304"/>
              <a:gd name="T5" fmla="*/ 0 h 661"/>
              <a:gd name="T6" fmla="*/ 0 w 1304"/>
              <a:gd name="T7" fmla="*/ 286 h 661"/>
              <a:gd name="T8" fmla="*/ 654 w 1304"/>
              <a:gd name="T9" fmla="*/ 661 h 661"/>
              <a:gd name="T10" fmla="*/ 1304 w 1304"/>
              <a:gd name="T11" fmla="*/ 286 h 661"/>
              <a:gd name="T12" fmla="*/ 1304 w 1304"/>
              <a:gd name="T13" fmla="*/ 0 h 661"/>
            </a:gdLst>
            <a:ahLst/>
            <a:cxnLst>
              <a:cxn ang="0">
                <a:pos x="T0" y="T1"/>
              </a:cxn>
              <a:cxn ang="0">
                <a:pos x="T2" y="T3"/>
              </a:cxn>
              <a:cxn ang="0">
                <a:pos x="T4" y="T5"/>
              </a:cxn>
              <a:cxn ang="0">
                <a:pos x="T6" y="T7"/>
              </a:cxn>
              <a:cxn ang="0">
                <a:pos x="T8" y="T9"/>
              </a:cxn>
              <a:cxn ang="0">
                <a:pos x="T10" y="T11"/>
              </a:cxn>
              <a:cxn ang="0">
                <a:pos x="T12" y="T13"/>
              </a:cxn>
            </a:cxnLst>
            <a:rect l="0" t="0" r="r" b="b"/>
            <a:pathLst>
              <a:path w="1304" h="661">
                <a:moveTo>
                  <a:pt x="1304" y="0"/>
                </a:moveTo>
                <a:lnTo>
                  <a:pt x="654" y="367"/>
                </a:lnTo>
                <a:lnTo>
                  <a:pt x="0" y="0"/>
                </a:lnTo>
                <a:lnTo>
                  <a:pt x="0" y="286"/>
                </a:lnTo>
                <a:lnTo>
                  <a:pt x="654" y="661"/>
                </a:lnTo>
                <a:lnTo>
                  <a:pt x="1304" y="286"/>
                </a:lnTo>
                <a:lnTo>
                  <a:pt x="13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29"/>
          <p:cNvSpPr>
            <a:spLocks/>
          </p:cNvSpPr>
          <p:nvPr userDrawn="1"/>
        </p:nvSpPr>
        <p:spPr bwMode="auto">
          <a:xfrm>
            <a:off x="8832851" y="690564"/>
            <a:ext cx="2760133" cy="1057275"/>
          </a:xfrm>
          <a:custGeom>
            <a:avLst/>
            <a:gdLst>
              <a:gd name="T0" fmla="*/ 1304 w 1304"/>
              <a:gd name="T1" fmla="*/ 0 h 666"/>
              <a:gd name="T2" fmla="*/ 654 w 1304"/>
              <a:gd name="T3" fmla="*/ 368 h 666"/>
              <a:gd name="T4" fmla="*/ 0 w 1304"/>
              <a:gd name="T5" fmla="*/ 0 h 666"/>
              <a:gd name="T6" fmla="*/ 0 w 1304"/>
              <a:gd name="T7" fmla="*/ 293 h 666"/>
              <a:gd name="T8" fmla="*/ 654 w 1304"/>
              <a:gd name="T9" fmla="*/ 666 h 666"/>
              <a:gd name="T10" fmla="*/ 1304 w 1304"/>
              <a:gd name="T11" fmla="*/ 293 h 666"/>
              <a:gd name="T12" fmla="*/ 1304 w 1304"/>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1304" y="0"/>
                </a:moveTo>
                <a:lnTo>
                  <a:pt x="654" y="368"/>
                </a:lnTo>
                <a:lnTo>
                  <a:pt x="0" y="0"/>
                </a:lnTo>
                <a:lnTo>
                  <a:pt x="0" y="293"/>
                </a:lnTo>
                <a:lnTo>
                  <a:pt x="654" y="666"/>
                </a:lnTo>
                <a:lnTo>
                  <a:pt x="1304" y="293"/>
                </a:lnTo>
                <a:lnTo>
                  <a:pt x="13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050" name="Group 2049"/>
          <p:cNvGrpSpPr/>
          <p:nvPr userDrawn="1"/>
        </p:nvGrpSpPr>
        <p:grpSpPr>
          <a:xfrm>
            <a:off x="8636001" y="-76200"/>
            <a:ext cx="2950633" cy="3532188"/>
            <a:chOff x="6553200" y="-103188"/>
            <a:chExt cx="2212975" cy="3532188"/>
          </a:xfrm>
        </p:grpSpPr>
        <p:sp>
          <p:nvSpPr>
            <p:cNvPr id="18" name="Freeform 22"/>
            <p:cNvSpPr>
              <a:spLocks/>
            </p:cNvSpPr>
            <p:nvPr userDrawn="1"/>
          </p:nvSpPr>
          <p:spPr bwMode="auto">
            <a:xfrm>
              <a:off x="6624638" y="1495425"/>
              <a:ext cx="2070100" cy="1047750"/>
            </a:xfrm>
            <a:custGeom>
              <a:avLst/>
              <a:gdLst>
                <a:gd name="T0" fmla="*/ 1304 w 1304"/>
                <a:gd name="T1" fmla="*/ 0 h 660"/>
                <a:gd name="T2" fmla="*/ 654 w 1304"/>
                <a:gd name="T3" fmla="*/ 367 h 660"/>
                <a:gd name="T4" fmla="*/ 0 w 1304"/>
                <a:gd name="T5" fmla="*/ 0 h 660"/>
                <a:gd name="T6" fmla="*/ 0 w 1304"/>
                <a:gd name="T7" fmla="*/ 287 h 660"/>
                <a:gd name="T8" fmla="*/ 654 w 1304"/>
                <a:gd name="T9" fmla="*/ 660 h 660"/>
                <a:gd name="T10" fmla="*/ 1304 w 1304"/>
                <a:gd name="T11" fmla="*/ 287 h 660"/>
                <a:gd name="T12" fmla="*/ 1304 w 1304"/>
                <a:gd name="T13" fmla="*/ 0 h 660"/>
              </a:gdLst>
              <a:ahLst/>
              <a:cxnLst>
                <a:cxn ang="0">
                  <a:pos x="T0" y="T1"/>
                </a:cxn>
                <a:cxn ang="0">
                  <a:pos x="T2" y="T3"/>
                </a:cxn>
                <a:cxn ang="0">
                  <a:pos x="T4" y="T5"/>
                </a:cxn>
                <a:cxn ang="0">
                  <a:pos x="T6" y="T7"/>
                </a:cxn>
                <a:cxn ang="0">
                  <a:pos x="T8" y="T9"/>
                </a:cxn>
                <a:cxn ang="0">
                  <a:pos x="T10" y="T11"/>
                </a:cxn>
                <a:cxn ang="0">
                  <a:pos x="T12" y="T13"/>
                </a:cxn>
              </a:cxnLst>
              <a:rect l="0" t="0" r="r" b="b"/>
              <a:pathLst>
                <a:path w="1304" h="660">
                  <a:moveTo>
                    <a:pt x="1304" y="0"/>
                  </a:moveTo>
                  <a:lnTo>
                    <a:pt x="654" y="367"/>
                  </a:lnTo>
                  <a:lnTo>
                    <a:pt x="0" y="0"/>
                  </a:lnTo>
                  <a:lnTo>
                    <a:pt x="0" y="287"/>
                  </a:lnTo>
                  <a:lnTo>
                    <a:pt x="654" y="660"/>
                  </a:lnTo>
                  <a:lnTo>
                    <a:pt x="1304" y="287"/>
                  </a:lnTo>
                  <a:lnTo>
                    <a:pt x="1304" y="0"/>
                  </a:lnTo>
                  <a:close/>
                </a:path>
              </a:pathLst>
            </a:custGeom>
            <a:solidFill>
              <a:srgbClr val="D6D9EC"/>
            </a:solidFill>
            <a:ln w="66675">
              <a:solidFill>
                <a:schemeClr val="accent6">
                  <a:lumMod val="95000"/>
                </a:schemeClr>
              </a:solid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24"/>
            <p:cNvSpPr>
              <a:spLocks/>
            </p:cNvSpPr>
            <p:nvPr userDrawn="1"/>
          </p:nvSpPr>
          <p:spPr bwMode="auto">
            <a:xfrm>
              <a:off x="6624638" y="2287588"/>
              <a:ext cx="2070100" cy="1057275"/>
            </a:xfrm>
            <a:custGeom>
              <a:avLst/>
              <a:gdLst>
                <a:gd name="T0" fmla="*/ 1304 w 1304"/>
                <a:gd name="T1" fmla="*/ 0 h 666"/>
                <a:gd name="T2" fmla="*/ 654 w 1304"/>
                <a:gd name="T3" fmla="*/ 367 h 666"/>
                <a:gd name="T4" fmla="*/ 0 w 1304"/>
                <a:gd name="T5" fmla="*/ 0 h 666"/>
                <a:gd name="T6" fmla="*/ 0 w 1304"/>
                <a:gd name="T7" fmla="*/ 293 h 666"/>
                <a:gd name="T8" fmla="*/ 654 w 1304"/>
                <a:gd name="T9" fmla="*/ 666 h 666"/>
                <a:gd name="T10" fmla="*/ 1304 w 1304"/>
                <a:gd name="T11" fmla="*/ 293 h 666"/>
                <a:gd name="T12" fmla="*/ 1304 w 1304"/>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1304" y="0"/>
                  </a:moveTo>
                  <a:lnTo>
                    <a:pt x="654" y="367"/>
                  </a:lnTo>
                  <a:lnTo>
                    <a:pt x="0" y="0"/>
                  </a:lnTo>
                  <a:lnTo>
                    <a:pt x="0" y="293"/>
                  </a:lnTo>
                  <a:lnTo>
                    <a:pt x="654" y="666"/>
                  </a:lnTo>
                  <a:lnTo>
                    <a:pt x="1304" y="293"/>
                  </a:lnTo>
                  <a:lnTo>
                    <a:pt x="1304" y="0"/>
                  </a:lnTo>
                  <a:close/>
                </a:path>
              </a:pathLst>
            </a:custGeom>
            <a:solidFill>
              <a:srgbClr val="CED0DA"/>
            </a:solidFill>
            <a:ln w="66675">
              <a:solidFill>
                <a:schemeClr val="accent6">
                  <a:lumMod val="95000"/>
                </a:schemeClr>
              </a:solid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26"/>
            <p:cNvSpPr>
              <a:spLocks/>
            </p:cNvSpPr>
            <p:nvPr userDrawn="1"/>
          </p:nvSpPr>
          <p:spPr bwMode="auto">
            <a:xfrm>
              <a:off x="6624638" y="-103188"/>
              <a:ext cx="2070100" cy="1049338"/>
            </a:xfrm>
            <a:custGeom>
              <a:avLst/>
              <a:gdLst>
                <a:gd name="T0" fmla="*/ 1304 w 1304"/>
                <a:gd name="T1" fmla="*/ 0 h 661"/>
                <a:gd name="T2" fmla="*/ 654 w 1304"/>
                <a:gd name="T3" fmla="*/ 367 h 661"/>
                <a:gd name="T4" fmla="*/ 0 w 1304"/>
                <a:gd name="T5" fmla="*/ 0 h 661"/>
                <a:gd name="T6" fmla="*/ 0 w 1304"/>
                <a:gd name="T7" fmla="*/ 286 h 661"/>
                <a:gd name="T8" fmla="*/ 654 w 1304"/>
                <a:gd name="T9" fmla="*/ 661 h 661"/>
                <a:gd name="T10" fmla="*/ 1304 w 1304"/>
                <a:gd name="T11" fmla="*/ 286 h 661"/>
                <a:gd name="T12" fmla="*/ 1304 w 1304"/>
                <a:gd name="T13" fmla="*/ 0 h 661"/>
              </a:gdLst>
              <a:ahLst/>
              <a:cxnLst>
                <a:cxn ang="0">
                  <a:pos x="T0" y="T1"/>
                </a:cxn>
                <a:cxn ang="0">
                  <a:pos x="T2" y="T3"/>
                </a:cxn>
                <a:cxn ang="0">
                  <a:pos x="T4" y="T5"/>
                </a:cxn>
                <a:cxn ang="0">
                  <a:pos x="T6" y="T7"/>
                </a:cxn>
                <a:cxn ang="0">
                  <a:pos x="T8" y="T9"/>
                </a:cxn>
                <a:cxn ang="0">
                  <a:pos x="T10" y="T11"/>
                </a:cxn>
                <a:cxn ang="0">
                  <a:pos x="T12" y="T13"/>
                </a:cxn>
              </a:cxnLst>
              <a:rect l="0" t="0" r="r" b="b"/>
              <a:pathLst>
                <a:path w="1304" h="661">
                  <a:moveTo>
                    <a:pt x="1304" y="0"/>
                  </a:moveTo>
                  <a:lnTo>
                    <a:pt x="654" y="367"/>
                  </a:lnTo>
                  <a:lnTo>
                    <a:pt x="0" y="0"/>
                  </a:lnTo>
                  <a:lnTo>
                    <a:pt x="0" y="286"/>
                  </a:lnTo>
                  <a:lnTo>
                    <a:pt x="654" y="661"/>
                  </a:lnTo>
                  <a:lnTo>
                    <a:pt x="1304" y="286"/>
                  </a:lnTo>
                  <a:lnTo>
                    <a:pt x="1304" y="0"/>
                  </a:lnTo>
                  <a:close/>
                </a:path>
              </a:pathLst>
            </a:custGeom>
            <a:solidFill>
              <a:srgbClr val="CED0DA"/>
            </a:solidFill>
            <a:ln w="66675">
              <a:solidFill>
                <a:schemeClr val="accent6">
                  <a:lumMod val="95000"/>
                </a:schemeClr>
              </a:solid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4" name="Freeform 28"/>
            <p:cNvSpPr>
              <a:spLocks/>
            </p:cNvSpPr>
            <p:nvPr userDrawn="1"/>
          </p:nvSpPr>
          <p:spPr bwMode="auto">
            <a:xfrm>
              <a:off x="6624638" y="690563"/>
              <a:ext cx="2070100" cy="1057275"/>
            </a:xfrm>
            <a:custGeom>
              <a:avLst/>
              <a:gdLst>
                <a:gd name="T0" fmla="*/ 1304 w 1304"/>
                <a:gd name="T1" fmla="*/ 0 h 666"/>
                <a:gd name="T2" fmla="*/ 654 w 1304"/>
                <a:gd name="T3" fmla="*/ 368 h 666"/>
                <a:gd name="T4" fmla="*/ 0 w 1304"/>
                <a:gd name="T5" fmla="*/ 0 h 666"/>
                <a:gd name="T6" fmla="*/ 0 w 1304"/>
                <a:gd name="T7" fmla="*/ 293 h 666"/>
                <a:gd name="T8" fmla="*/ 654 w 1304"/>
                <a:gd name="T9" fmla="*/ 666 h 666"/>
                <a:gd name="T10" fmla="*/ 1304 w 1304"/>
                <a:gd name="T11" fmla="*/ 293 h 666"/>
                <a:gd name="T12" fmla="*/ 1304 w 1304"/>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1304" y="0"/>
                  </a:moveTo>
                  <a:lnTo>
                    <a:pt x="654" y="368"/>
                  </a:lnTo>
                  <a:lnTo>
                    <a:pt x="0" y="0"/>
                  </a:lnTo>
                  <a:lnTo>
                    <a:pt x="0" y="293"/>
                  </a:lnTo>
                  <a:lnTo>
                    <a:pt x="654" y="666"/>
                  </a:lnTo>
                  <a:lnTo>
                    <a:pt x="1304" y="293"/>
                  </a:lnTo>
                  <a:lnTo>
                    <a:pt x="1304" y="0"/>
                  </a:lnTo>
                  <a:close/>
                </a:path>
              </a:pathLst>
            </a:custGeom>
            <a:solidFill>
              <a:srgbClr val="D6D9EC"/>
            </a:solidFill>
            <a:ln w="66675">
              <a:solidFill>
                <a:schemeClr val="accent6">
                  <a:lumMod val="95000"/>
                </a:schemeClr>
              </a:solid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9" name="Freeform 33"/>
            <p:cNvSpPr>
              <a:spLocks noEditPoints="1"/>
            </p:cNvSpPr>
            <p:nvPr userDrawn="1"/>
          </p:nvSpPr>
          <p:spPr bwMode="auto">
            <a:xfrm>
              <a:off x="6553200" y="2168525"/>
              <a:ext cx="2212975" cy="1260475"/>
            </a:xfrm>
            <a:custGeom>
              <a:avLst/>
              <a:gdLst>
                <a:gd name="T0" fmla="*/ 699 w 1394"/>
                <a:gd name="T1" fmla="*/ 442 h 794"/>
                <a:gd name="T2" fmla="*/ 1349 w 1394"/>
                <a:gd name="T3" fmla="*/ 75 h 794"/>
                <a:gd name="T4" fmla="*/ 1349 w 1394"/>
                <a:gd name="T5" fmla="*/ 368 h 794"/>
                <a:gd name="T6" fmla="*/ 699 w 1394"/>
                <a:gd name="T7" fmla="*/ 741 h 794"/>
                <a:gd name="T8" fmla="*/ 45 w 1394"/>
                <a:gd name="T9" fmla="*/ 368 h 794"/>
                <a:gd name="T10" fmla="*/ 45 w 1394"/>
                <a:gd name="T11" fmla="*/ 75 h 794"/>
                <a:gd name="T12" fmla="*/ 699 w 1394"/>
                <a:gd name="T13" fmla="*/ 442 h 794"/>
                <a:gd name="T14" fmla="*/ 1394 w 1394"/>
                <a:gd name="T15" fmla="*/ 0 h 794"/>
                <a:gd name="T16" fmla="*/ 699 w 1394"/>
                <a:gd name="T17" fmla="*/ 389 h 794"/>
                <a:gd name="T18" fmla="*/ 0 w 1394"/>
                <a:gd name="T19" fmla="*/ 0 h 794"/>
                <a:gd name="T20" fmla="*/ 0 w 1394"/>
                <a:gd name="T21" fmla="*/ 389 h 794"/>
                <a:gd name="T22" fmla="*/ 699 w 1394"/>
                <a:gd name="T23" fmla="*/ 794 h 794"/>
                <a:gd name="T24" fmla="*/ 1394 w 1394"/>
                <a:gd name="T25" fmla="*/ 389 h 794"/>
                <a:gd name="T26" fmla="*/ 1394 w 1394"/>
                <a:gd name="T27"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4" h="794">
                  <a:moveTo>
                    <a:pt x="699" y="442"/>
                  </a:moveTo>
                  <a:lnTo>
                    <a:pt x="1349" y="75"/>
                  </a:lnTo>
                  <a:lnTo>
                    <a:pt x="1349" y="368"/>
                  </a:lnTo>
                  <a:lnTo>
                    <a:pt x="699" y="741"/>
                  </a:lnTo>
                  <a:lnTo>
                    <a:pt x="45" y="368"/>
                  </a:lnTo>
                  <a:lnTo>
                    <a:pt x="45" y="75"/>
                  </a:lnTo>
                  <a:lnTo>
                    <a:pt x="699" y="442"/>
                  </a:lnTo>
                  <a:moveTo>
                    <a:pt x="1394" y="0"/>
                  </a:moveTo>
                  <a:lnTo>
                    <a:pt x="699" y="389"/>
                  </a:lnTo>
                  <a:lnTo>
                    <a:pt x="0" y="0"/>
                  </a:lnTo>
                  <a:lnTo>
                    <a:pt x="0" y="389"/>
                  </a:lnTo>
                  <a:lnTo>
                    <a:pt x="699" y="794"/>
                  </a:lnTo>
                  <a:lnTo>
                    <a:pt x="1394" y="389"/>
                  </a:lnTo>
                  <a:lnTo>
                    <a:pt x="13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160964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sp>
        <p:nvSpPr>
          <p:cNvPr id="12" name="Text Placeholder 4"/>
          <p:cNvSpPr>
            <a:spLocks noGrp="1"/>
          </p:cNvSpPr>
          <p:nvPr>
            <p:ph type="body" sz="quarter" idx="10" hasCustomPrompt="1"/>
          </p:nvPr>
        </p:nvSpPr>
        <p:spPr>
          <a:xfrm>
            <a:off x="609600" y="685800"/>
            <a:ext cx="10972800" cy="685800"/>
          </a:xfrm>
        </p:spPr>
        <p:txBody>
          <a:bodyPr>
            <a:normAutofit/>
          </a:bodyPr>
          <a:lstStyle>
            <a:lvl1pPr marL="0" indent="0">
              <a:buFontTx/>
              <a:buNone/>
              <a:defRPr sz="2800" b="1" baseline="0">
                <a:solidFill>
                  <a:schemeClr val="tx2"/>
                </a:solidFill>
                <a:latin typeface="Arial Narrow" panose="020B0606020202030204" pitchFamily="34" charset="0"/>
              </a:defRPr>
            </a:lvl1pPr>
          </a:lstStyle>
          <a:p>
            <a:pPr lvl="0"/>
            <a:r>
              <a:rPr lang="en-US" dirty="0"/>
              <a:t>SLIDE TITLE</a:t>
            </a:r>
          </a:p>
        </p:txBody>
      </p:sp>
      <p:sp>
        <p:nvSpPr>
          <p:cNvPr id="13" name="Rectangle 12"/>
          <p:cNvSpPr/>
          <p:nvPr userDrawn="1"/>
        </p:nvSpPr>
        <p:spPr>
          <a:xfrm rot="5400000">
            <a:off x="1638300" y="-419100"/>
            <a:ext cx="76200" cy="2133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485" y="6019800"/>
            <a:ext cx="3481916" cy="52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a:off x="0" y="1600200"/>
            <a:ext cx="12192000" cy="3733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1" hasCustomPrompt="1"/>
          </p:nvPr>
        </p:nvSpPr>
        <p:spPr>
          <a:xfrm>
            <a:off x="609600" y="1752600"/>
            <a:ext cx="4978400" cy="3429000"/>
          </a:xfrm>
        </p:spPr>
        <p:txBody>
          <a:bodyPr/>
          <a:lstStyle>
            <a:lvl1pPr>
              <a:defRPr sz="1800" b="1">
                <a:solidFill>
                  <a:schemeClr val="bg1"/>
                </a:solidFill>
              </a:defRPr>
            </a:lvl1pPr>
            <a:lvl2pPr>
              <a:defRPr sz="1600" b="1">
                <a:solidFill>
                  <a:schemeClr val="bg1"/>
                </a:solidFill>
              </a:defRPr>
            </a:lvl2pPr>
            <a:lvl3pPr>
              <a:defRPr sz="1400" b="1">
                <a:solidFill>
                  <a:schemeClr val="bg1"/>
                </a:solidFill>
              </a:defRPr>
            </a:lvl3pPr>
            <a:lvl4pPr>
              <a:defRPr>
                <a:solidFill>
                  <a:schemeClr val="accent4"/>
                </a:solidFill>
              </a:defRPr>
            </a:lvl4pPr>
            <a:lvl5pPr>
              <a:defRPr>
                <a:solidFill>
                  <a:schemeClr val="accent4"/>
                </a:solidFill>
              </a:defRPr>
            </a:lvl5pPr>
          </a:lstStyle>
          <a:p>
            <a:pPr lvl="0"/>
            <a:r>
              <a:rPr lang="en-US" dirty="0"/>
              <a:t>Add Content Here</a:t>
            </a:r>
          </a:p>
          <a:p>
            <a:pPr lvl="1"/>
            <a:r>
              <a:rPr lang="en-US" dirty="0"/>
              <a:t>Second level</a:t>
            </a:r>
          </a:p>
          <a:p>
            <a:pPr lvl="2"/>
            <a:r>
              <a:rPr lang="en-US" dirty="0"/>
              <a:t>Third level</a:t>
            </a:r>
          </a:p>
        </p:txBody>
      </p:sp>
      <p:sp>
        <p:nvSpPr>
          <p:cNvPr id="11" name="Text Placeholder 9"/>
          <p:cNvSpPr>
            <a:spLocks noGrp="1"/>
          </p:cNvSpPr>
          <p:nvPr>
            <p:ph type="body" sz="quarter" idx="12" hasCustomPrompt="1"/>
          </p:nvPr>
        </p:nvSpPr>
        <p:spPr>
          <a:xfrm>
            <a:off x="6604000" y="1752600"/>
            <a:ext cx="4978400" cy="3429000"/>
          </a:xfrm>
        </p:spPr>
        <p:txBody>
          <a:bodyPr/>
          <a:lstStyle>
            <a:lvl1pPr>
              <a:defRPr sz="1800" b="1">
                <a:solidFill>
                  <a:schemeClr val="bg1"/>
                </a:solidFill>
              </a:defRPr>
            </a:lvl1pPr>
            <a:lvl2pPr>
              <a:defRPr sz="1600" b="1">
                <a:solidFill>
                  <a:schemeClr val="bg1"/>
                </a:solidFill>
              </a:defRPr>
            </a:lvl2pPr>
            <a:lvl3pPr>
              <a:defRPr sz="1400" b="1">
                <a:solidFill>
                  <a:schemeClr val="bg1"/>
                </a:solidFill>
              </a:defRPr>
            </a:lvl3pPr>
            <a:lvl4pPr>
              <a:defRPr>
                <a:solidFill>
                  <a:schemeClr val="accent4"/>
                </a:solidFill>
              </a:defRPr>
            </a:lvl4pPr>
            <a:lvl5pPr>
              <a:defRPr>
                <a:solidFill>
                  <a:schemeClr val="accent4"/>
                </a:solidFill>
              </a:defRPr>
            </a:lvl5pPr>
          </a:lstStyle>
          <a:p>
            <a:pPr lvl="0"/>
            <a:r>
              <a:rPr lang="en-US" dirty="0"/>
              <a:t>Add Content Here</a:t>
            </a:r>
          </a:p>
          <a:p>
            <a:pPr lvl="1"/>
            <a:r>
              <a:rPr lang="en-US" dirty="0"/>
              <a:t>Second level</a:t>
            </a:r>
          </a:p>
          <a:p>
            <a:pPr lvl="2"/>
            <a:r>
              <a:rPr lang="en-US" dirty="0"/>
              <a:t>Third level</a:t>
            </a:r>
          </a:p>
        </p:txBody>
      </p:sp>
    </p:spTree>
    <p:extLst>
      <p:ext uri="{BB962C8B-B14F-4D97-AF65-F5344CB8AC3E}">
        <p14:creationId xmlns:p14="http://schemas.microsoft.com/office/powerpoint/2010/main" val="3892947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sp>
        <p:nvSpPr>
          <p:cNvPr id="12" name="Text Placeholder 4"/>
          <p:cNvSpPr>
            <a:spLocks noGrp="1"/>
          </p:cNvSpPr>
          <p:nvPr>
            <p:ph type="body" sz="quarter" idx="10" hasCustomPrompt="1"/>
          </p:nvPr>
        </p:nvSpPr>
        <p:spPr>
          <a:xfrm>
            <a:off x="609600" y="685800"/>
            <a:ext cx="10972800" cy="685800"/>
          </a:xfrm>
        </p:spPr>
        <p:txBody>
          <a:bodyPr>
            <a:normAutofit/>
          </a:bodyPr>
          <a:lstStyle>
            <a:lvl1pPr marL="0" indent="0">
              <a:buFontTx/>
              <a:buNone/>
              <a:defRPr sz="2800" b="1" baseline="0">
                <a:solidFill>
                  <a:schemeClr val="tx2"/>
                </a:solidFill>
                <a:latin typeface="Arial Narrow" panose="020B0606020202030204" pitchFamily="34" charset="0"/>
              </a:defRPr>
            </a:lvl1pPr>
          </a:lstStyle>
          <a:p>
            <a:pPr lvl="0"/>
            <a:r>
              <a:rPr lang="en-US" dirty="0"/>
              <a:t>SLIDE TITLE</a:t>
            </a:r>
          </a:p>
        </p:txBody>
      </p:sp>
      <p:sp>
        <p:nvSpPr>
          <p:cNvPr id="13" name="Rectangle 12"/>
          <p:cNvSpPr/>
          <p:nvPr userDrawn="1"/>
        </p:nvSpPr>
        <p:spPr>
          <a:xfrm rot="5400000">
            <a:off x="1638300" y="-419100"/>
            <a:ext cx="76200" cy="2133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485" y="6019800"/>
            <a:ext cx="3481916" cy="52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9"/>
          <p:cNvSpPr>
            <a:spLocks noGrp="1"/>
          </p:cNvSpPr>
          <p:nvPr>
            <p:ph type="body" sz="quarter" idx="11" hasCustomPrompt="1"/>
          </p:nvPr>
        </p:nvSpPr>
        <p:spPr>
          <a:xfrm>
            <a:off x="609600" y="1752600"/>
            <a:ext cx="4978400" cy="3962400"/>
          </a:xfrm>
        </p:spPr>
        <p:txBody>
          <a:bodyPr/>
          <a:lstStyle>
            <a:lvl1pPr>
              <a:defRPr sz="1800" b="1">
                <a:solidFill>
                  <a:schemeClr val="accent5"/>
                </a:solidFill>
              </a:defRPr>
            </a:lvl1pPr>
            <a:lvl2pPr>
              <a:defRPr sz="1600" b="1">
                <a:solidFill>
                  <a:schemeClr val="accent5"/>
                </a:solidFill>
              </a:defRPr>
            </a:lvl2pPr>
            <a:lvl3pPr>
              <a:defRPr sz="1400" b="1">
                <a:solidFill>
                  <a:schemeClr val="accent5"/>
                </a:solidFill>
              </a:defRPr>
            </a:lvl3pPr>
            <a:lvl4pPr>
              <a:defRPr>
                <a:solidFill>
                  <a:schemeClr val="accent4"/>
                </a:solidFill>
              </a:defRPr>
            </a:lvl4pPr>
            <a:lvl5pPr>
              <a:defRPr>
                <a:solidFill>
                  <a:schemeClr val="accent4"/>
                </a:solidFill>
              </a:defRPr>
            </a:lvl5pPr>
          </a:lstStyle>
          <a:p>
            <a:pPr lvl="0"/>
            <a:r>
              <a:rPr lang="en-US" dirty="0"/>
              <a:t>Add Content Here</a:t>
            </a:r>
          </a:p>
          <a:p>
            <a:pPr lvl="1"/>
            <a:r>
              <a:rPr lang="en-US" dirty="0"/>
              <a:t>Second level</a:t>
            </a:r>
          </a:p>
          <a:p>
            <a:pPr lvl="2"/>
            <a:r>
              <a:rPr lang="en-US" dirty="0"/>
              <a:t>Third level</a:t>
            </a:r>
          </a:p>
        </p:txBody>
      </p:sp>
      <p:sp>
        <p:nvSpPr>
          <p:cNvPr id="17" name="Text Placeholder 9"/>
          <p:cNvSpPr>
            <a:spLocks noGrp="1"/>
          </p:cNvSpPr>
          <p:nvPr>
            <p:ph type="body" sz="quarter" idx="12" hasCustomPrompt="1"/>
          </p:nvPr>
        </p:nvSpPr>
        <p:spPr>
          <a:xfrm>
            <a:off x="6604000" y="1752600"/>
            <a:ext cx="4978400" cy="3962400"/>
          </a:xfrm>
        </p:spPr>
        <p:txBody>
          <a:bodyPr/>
          <a:lstStyle>
            <a:lvl1pPr>
              <a:defRPr sz="1800" b="1">
                <a:solidFill>
                  <a:schemeClr val="accent5"/>
                </a:solidFill>
              </a:defRPr>
            </a:lvl1pPr>
            <a:lvl2pPr>
              <a:defRPr sz="1600" b="1">
                <a:solidFill>
                  <a:schemeClr val="accent5"/>
                </a:solidFill>
              </a:defRPr>
            </a:lvl2pPr>
            <a:lvl3pPr>
              <a:defRPr sz="1400" b="1">
                <a:solidFill>
                  <a:schemeClr val="accent5"/>
                </a:solidFill>
              </a:defRPr>
            </a:lvl3pPr>
            <a:lvl4pPr>
              <a:defRPr>
                <a:solidFill>
                  <a:schemeClr val="accent4"/>
                </a:solidFill>
              </a:defRPr>
            </a:lvl4pPr>
            <a:lvl5pPr>
              <a:defRPr>
                <a:solidFill>
                  <a:schemeClr val="accent4"/>
                </a:solidFill>
              </a:defRPr>
            </a:lvl5pPr>
          </a:lstStyle>
          <a:p>
            <a:pPr lvl="0"/>
            <a:r>
              <a:rPr lang="en-US" dirty="0"/>
              <a:t>Add Content Here</a:t>
            </a:r>
          </a:p>
          <a:p>
            <a:pPr lvl="1"/>
            <a:r>
              <a:rPr lang="en-US" dirty="0"/>
              <a:t>Second level</a:t>
            </a:r>
          </a:p>
          <a:p>
            <a:pPr lvl="2"/>
            <a:r>
              <a:rPr lang="en-US" dirty="0"/>
              <a:t>Third level</a:t>
            </a:r>
          </a:p>
        </p:txBody>
      </p:sp>
      <p:cxnSp>
        <p:nvCxnSpPr>
          <p:cNvPr id="3" name="Straight Connector 2"/>
          <p:cNvCxnSpPr/>
          <p:nvPr userDrawn="1"/>
        </p:nvCxnSpPr>
        <p:spPr>
          <a:xfrm>
            <a:off x="6096000" y="1752600"/>
            <a:ext cx="0" cy="3962400"/>
          </a:xfrm>
          <a:prstGeom prst="line">
            <a:avLst/>
          </a:prstGeom>
          <a:ln w="666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089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0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5342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hyperlink" Target="http://www.missioncontinues.org/"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www.missioncontinues.org/deployment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8.xml"/><Relationship Id="rId16" Type="http://schemas.openxmlformats.org/officeDocument/2006/relationships/diagramColors" Target="../diagrams/colors3.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318816"/>
            <a:ext cx="9144000" cy="8167942"/>
            <a:chOff x="0" y="-399177"/>
            <a:chExt cx="9144000" cy="8167942"/>
          </a:xfrm>
        </p:grpSpPr>
        <p:sp>
          <p:nvSpPr>
            <p:cNvPr id="5" name="Rectangle 4"/>
            <p:cNvSpPr/>
            <p:nvPr/>
          </p:nvSpPr>
          <p:spPr>
            <a:xfrm>
              <a:off x="0" y="-80360"/>
              <a:ext cx="9144000" cy="69383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grpSp>
          <p:nvGrpSpPr>
            <p:cNvPr id="6" name="Group 5"/>
            <p:cNvGrpSpPr/>
            <p:nvPr/>
          </p:nvGrpSpPr>
          <p:grpSpPr>
            <a:xfrm>
              <a:off x="82384" y="-399177"/>
              <a:ext cx="4915773" cy="8167942"/>
              <a:chOff x="82385" y="-399177"/>
              <a:chExt cx="2070100" cy="3439633"/>
            </a:xfrm>
            <a:solidFill>
              <a:srgbClr val="122951">
                <a:alpha val="20000"/>
              </a:srgbClr>
            </a:solidFill>
          </p:grpSpPr>
          <p:sp>
            <p:nvSpPr>
              <p:cNvPr id="7" name="Freeform 22"/>
              <p:cNvSpPr>
                <a:spLocks/>
              </p:cNvSpPr>
              <p:nvPr/>
            </p:nvSpPr>
            <p:spPr bwMode="auto">
              <a:xfrm>
                <a:off x="82385" y="1192766"/>
                <a:ext cx="2070100" cy="1047750"/>
              </a:xfrm>
              <a:custGeom>
                <a:avLst/>
                <a:gdLst>
                  <a:gd name="T0" fmla="*/ 1304 w 1304"/>
                  <a:gd name="T1" fmla="*/ 0 h 660"/>
                  <a:gd name="T2" fmla="*/ 654 w 1304"/>
                  <a:gd name="T3" fmla="*/ 367 h 660"/>
                  <a:gd name="T4" fmla="*/ 0 w 1304"/>
                  <a:gd name="T5" fmla="*/ 0 h 660"/>
                  <a:gd name="T6" fmla="*/ 0 w 1304"/>
                  <a:gd name="T7" fmla="*/ 287 h 660"/>
                  <a:gd name="T8" fmla="*/ 654 w 1304"/>
                  <a:gd name="T9" fmla="*/ 660 h 660"/>
                  <a:gd name="T10" fmla="*/ 1304 w 1304"/>
                  <a:gd name="T11" fmla="*/ 287 h 660"/>
                  <a:gd name="T12" fmla="*/ 1304 w 1304"/>
                  <a:gd name="T13" fmla="*/ 0 h 660"/>
                </a:gdLst>
                <a:ahLst/>
                <a:cxnLst>
                  <a:cxn ang="0">
                    <a:pos x="T0" y="T1"/>
                  </a:cxn>
                  <a:cxn ang="0">
                    <a:pos x="T2" y="T3"/>
                  </a:cxn>
                  <a:cxn ang="0">
                    <a:pos x="T4" y="T5"/>
                  </a:cxn>
                  <a:cxn ang="0">
                    <a:pos x="T6" y="T7"/>
                  </a:cxn>
                  <a:cxn ang="0">
                    <a:pos x="T8" y="T9"/>
                  </a:cxn>
                  <a:cxn ang="0">
                    <a:pos x="T10" y="T11"/>
                  </a:cxn>
                  <a:cxn ang="0">
                    <a:pos x="T12" y="T13"/>
                  </a:cxn>
                </a:cxnLst>
                <a:rect l="0" t="0" r="r" b="b"/>
                <a:pathLst>
                  <a:path w="1304" h="660">
                    <a:moveTo>
                      <a:pt x="1304" y="0"/>
                    </a:moveTo>
                    <a:lnTo>
                      <a:pt x="654" y="367"/>
                    </a:lnTo>
                    <a:lnTo>
                      <a:pt x="0" y="0"/>
                    </a:lnTo>
                    <a:lnTo>
                      <a:pt x="0" y="287"/>
                    </a:lnTo>
                    <a:lnTo>
                      <a:pt x="654" y="660"/>
                    </a:lnTo>
                    <a:lnTo>
                      <a:pt x="1304" y="287"/>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8" name="Freeform 24"/>
              <p:cNvSpPr>
                <a:spLocks/>
              </p:cNvSpPr>
              <p:nvPr/>
            </p:nvSpPr>
            <p:spPr bwMode="auto">
              <a:xfrm>
                <a:off x="82385" y="1983181"/>
                <a:ext cx="2070100" cy="1057275"/>
              </a:xfrm>
              <a:custGeom>
                <a:avLst/>
                <a:gdLst>
                  <a:gd name="T0" fmla="*/ 1304 w 1304"/>
                  <a:gd name="T1" fmla="*/ 0 h 666"/>
                  <a:gd name="T2" fmla="*/ 654 w 1304"/>
                  <a:gd name="T3" fmla="*/ 367 h 666"/>
                  <a:gd name="T4" fmla="*/ 0 w 1304"/>
                  <a:gd name="T5" fmla="*/ 0 h 666"/>
                  <a:gd name="T6" fmla="*/ 0 w 1304"/>
                  <a:gd name="T7" fmla="*/ 293 h 666"/>
                  <a:gd name="T8" fmla="*/ 654 w 1304"/>
                  <a:gd name="T9" fmla="*/ 666 h 666"/>
                  <a:gd name="T10" fmla="*/ 1304 w 1304"/>
                  <a:gd name="T11" fmla="*/ 293 h 666"/>
                  <a:gd name="T12" fmla="*/ 1304 w 1304"/>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1304" y="0"/>
                    </a:moveTo>
                    <a:lnTo>
                      <a:pt x="654" y="367"/>
                    </a:lnTo>
                    <a:lnTo>
                      <a:pt x="0" y="0"/>
                    </a:lnTo>
                    <a:lnTo>
                      <a:pt x="0" y="293"/>
                    </a:lnTo>
                    <a:lnTo>
                      <a:pt x="654" y="666"/>
                    </a:lnTo>
                    <a:lnTo>
                      <a:pt x="1304" y="293"/>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9" name="Freeform 26"/>
              <p:cNvSpPr>
                <a:spLocks/>
              </p:cNvSpPr>
              <p:nvPr/>
            </p:nvSpPr>
            <p:spPr bwMode="auto">
              <a:xfrm>
                <a:off x="82385" y="-399177"/>
                <a:ext cx="2070100" cy="1049338"/>
              </a:xfrm>
              <a:custGeom>
                <a:avLst/>
                <a:gdLst>
                  <a:gd name="T0" fmla="*/ 1304 w 1304"/>
                  <a:gd name="T1" fmla="*/ 0 h 661"/>
                  <a:gd name="T2" fmla="*/ 654 w 1304"/>
                  <a:gd name="T3" fmla="*/ 367 h 661"/>
                  <a:gd name="T4" fmla="*/ 0 w 1304"/>
                  <a:gd name="T5" fmla="*/ 0 h 661"/>
                  <a:gd name="T6" fmla="*/ 0 w 1304"/>
                  <a:gd name="T7" fmla="*/ 286 h 661"/>
                  <a:gd name="T8" fmla="*/ 654 w 1304"/>
                  <a:gd name="T9" fmla="*/ 661 h 661"/>
                  <a:gd name="T10" fmla="*/ 1304 w 1304"/>
                  <a:gd name="T11" fmla="*/ 286 h 661"/>
                  <a:gd name="T12" fmla="*/ 1304 w 1304"/>
                  <a:gd name="T13" fmla="*/ 0 h 661"/>
                </a:gdLst>
                <a:ahLst/>
                <a:cxnLst>
                  <a:cxn ang="0">
                    <a:pos x="T0" y="T1"/>
                  </a:cxn>
                  <a:cxn ang="0">
                    <a:pos x="T2" y="T3"/>
                  </a:cxn>
                  <a:cxn ang="0">
                    <a:pos x="T4" y="T5"/>
                  </a:cxn>
                  <a:cxn ang="0">
                    <a:pos x="T6" y="T7"/>
                  </a:cxn>
                  <a:cxn ang="0">
                    <a:pos x="T8" y="T9"/>
                  </a:cxn>
                  <a:cxn ang="0">
                    <a:pos x="T10" y="T11"/>
                  </a:cxn>
                  <a:cxn ang="0">
                    <a:pos x="T12" y="T13"/>
                  </a:cxn>
                </a:cxnLst>
                <a:rect l="0" t="0" r="r" b="b"/>
                <a:pathLst>
                  <a:path w="1304" h="661">
                    <a:moveTo>
                      <a:pt x="1304" y="0"/>
                    </a:moveTo>
                    <a:lnTo>
                      <a:pt x="654" y="367"/>
                    </a:lnTo>
                    <a:lnTo>
                      <a:pt x="0" y="0"/>
                    </a:lnTo>
                    <a:lnTo>
                      <a:pt x="0" y="286"/>
                    </a:lnTo>
                    <a:lnTo>
                      <a:pt x="654" y="661"/>
                    </a:lnTo>
                    <a:lnTo>
                      <a:pt x="1304" y="286"/>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0" name="Freeform 28"/>
              <p:cNvSpPr>
                <a:spLocks/>
              </p:cNvSpPr>
              <p:nvPr/>
            </p:nvSpPr>
            <p:spPr bwMode="auto">
              <a:xfrm>
                <a:off x="82385" y="392826"/>
                <a:ext cx="2070100" cy="1057275"/>
              </a:xfrm>
              <a:custGeom>
                <a:avLst/>
                <a:gdLst>
                  <a:gd name="T0" fmla="*/ 1304 w 1304"/>
                  <a:gd name="T1" fmla="*/ 0 h 666"/>
                  <a:gd name="T2" fmla="*/ 654 w 1304"/>
                  <a:gd name="T3" fmla="*/ 368 h 666"/>
                  <a:gd name="T4" fmla="*/ 0 w 1304"/>
                  <a:gd name="T5" fmla="*/ 0 h 666"/>
                  <a:gd name="T6" fmla="*/ 0 w 1304"/>
                  <a:gd name="T7" fmla="*/ 293 h 666"/>
                  <a:gd name="T8" fmla="*/ 654 w 1304"/>
                  <a:gd name="T9" fmla="*/ 666 h 666"/>
                  <a:gd name="T10" fmla="*/ 1304 w 1304"/>
                  <a:gd name="T11" fmla="*/ 293 h 666"/>
                  <a:gd name="T12" fmla="*/ 1304 w 1304"/>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1304" y="0"/>
                    </a:moveTo>
                    <a:lnTo>
                      <a:pt x="654" y="368"/>
                    </a:lnTo>
                    <a:lnTo>
                      <a:pt x="0" y="0"/>
                    </a:lnTo>
                    <a:lnTo>
                      <a:pt x="0" y="293"/>
                    </a:lnTo>
                    <a:lnTo>
                      <a:pt x="654" y="666"/>
                    </a:lnTo>
                    <a:lnTo>
                      <a:pt x="1304" y="293"/>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grpSp>
      </p:grpSp>
      <p:grpSp>
        <p:nvGrpSpPr>
          <p:cNvPr id="14" name="Group 13"/>
          <p:cNvGrpSpPr/>
          <p:nvPr/>
        </p:nvGrpSpPr>
        <p:grpSpPr>
          <a:xfrm>
            <a:off x="9554597" y="223350"/>
            <a:ext cx="873125" cy="674711"/>
            <a:chOff x="914400" y="2382838"/>
            <a:chExt cx="2738438" cy="2116137"/>
          </a:xfrm>
        </p:grpSpPr>
        <p:sp>
          <p:nvSpPr>
            <p:cNvPr id="15" name="Freeform 5"/>
            <p:cNvSpPr>
              <a:spLocks/>
            </p:cNvSpPr>
            <p:nvPr userDrawn="1"/>
          </p:nvSpPr>
          <p:spPr bwMode="auto">
            <a:xfrm>
              <a:off x="914400" y="2670175"/>
              <a:ext cx="185738" cy="358775"/>
            </a:xfrm>
            <a:custGeom>
              <a:avLst/>
              <a:gdLst>
                <a:gd name="T0" fmla="*/ 40 w 117"/>
                <a:gd name="T1" fmla="*/ 34 h 226"/>
                <a:gd name="T2" fmla="*/ 0 w 117"/>
                <a:gd name="T3" fmla="*/ 34 h 226"/>
                <a:gd name="T4" fmla="*/ 0 w 117"/>
                <a:gd name="T5" fmla="*/ 0 h 226"/>
                <a:gd name="T6" fmla="*/ 117 w 117"/>
                <a:gd name="T7" fmla="*/ 0 h 226"/>
                <a:gd name="T8" fmla="*/ 117 w 117"/>
                <a:gd name="T9" fmla="*/ 34 h 226"/>
                <a:gd name="T10" fmla="*/ 80 w 117"/>
                <a:gd name="T11" fmla="*/ 34 h 226"/>
                <a:gd name="T12" fmla="*/ 80 w 117"/>
                <a:gd name="T13" fmla="*/ 226 h 226"/>
                <a:gd name="T14" fmla="*/ 40 w 117"/>
                <a:gd name="T15" fmla="*/ 226 h 226"/>
                <a:gd name="T16" fmla="*/ 40 w 117"/>
                <a:gd name="T17" fmla="*/ 3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26">
                  <a:moveTo>
                    <a:pt x="40" y="34"/>
                  </a:moveTo>
                  <a:lnTo>
                    <a:pt x="0" y="34"/>
                  </a:lnTo>
                  <a:lnTo>
                    <a:pt x="0" y="0"/>
                  </a:lnTo>
                  <a:lnTo>
                    <a:pt x="117" y="0"/>
                  </a:lnTo>
                  <a:lnTo>
                    <a:pt x="117" y="34"/>
                  </a:lnTo>
                  <a:lnTo>
                    <a:pt x="80" y="34"/>
                  </a:lnTo>
                  <a:lnTo>
                    <a:pt x="80" y="226"/>
                  </a:lnTo>
                  <a:lnTo>
                    <a:pt x="40" y="226"/>
                  </a:lnTo>
                  <a:lnTo>
                    <a:pt x="4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6" name="Freeform 6"/>
            <p:cNvSpPr>
              <a:spLocks/>
            </p:cNvSpPr>
            <p:nvPr userDrawn="1"/>
          </p:nvSpPr>
          <p:spPr bwMode="auto">
            <a:xfrm>
              <a:off x="1116013" y="2670175"/>
              <a:ext cx="198438" cy="358775"/>
            </a:xfrm>
            <a:custGeom>
              <a:avLst/>
              <a:gdLst>
                <a:gd name="T0" fmla="*/ 0 w 125"/>
                <a:gd name="T1" fmla="*/ 226 h 226"/>
                <a:gd name="T2" fmla="*/ 0 w 125"/>
                <a:gd name="T3" fmla="*/ 0 h 226"/>
                <a:gd name="T4" fmla="*/ 40 w 125"/>
                <a:gd name="T5" fmla="*/ 0 h 226"/>
                <a:gd name="T6" fmla="*/ 40 w 125"/>
                <a:gd name="T7" fmla="*/ 93 h 226"/>
                <a:gd name="T8" fmla="*/ 85 w 125"/>
                <a:gd name="T9" fmla="*/ 93 h 226"/>
                <a:gd name="T10" fmla="*/ 85 w 125"/>
                <a:gd name="T11" fmla="*/ 0 h 226"/>
                <a:gd name="T12" fmla="*/ 125 w 125"/>
                <a:gd name="T13" fmla="*/ 0 h 226"/>
                <a:gd name="T14" fmla="*/ 125 w 125"/>
                <a:gd name="T15" fmla="*/ 226 h 226"/>
                <a:gd name="T16" fmla="*/ 85 w 125"/>
                <a:gd name="T17" fmla="*/ 226 h 226"/>
                <a:gd name="T18" fmla="*/ 85 w 125"/>
                <a:gd name="T19" fmla="*/ 125 h 226"/>
                <a:gd name="T20" fmla="*/ 40 w 125"/>
                <a:gd name="T21" fmla="*/ 125 h 226"/>
                <a:gd name="T22" fmla="*/ 40 w 125"/>
                <a:gd name="T23" fmla="*/ 226 h 226"/>
                <a:gd name="T24" fmla="*/ 0 w 125"/>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26">
                  <a:moveTo>
                    <a:pt x="0" y="226"/>
                  </a:moveTo>
                  <a:lnTo>
                    <a:pt x="0" y="0"/>
                  </a:lnTo>
                  <a:lnTo>
                    <a:pt x="40" y="0"/>
                  </a:lnTo>
                  <a:lnTo>
                    <a:pt x="40" y="93"/>
                  </a:lnTo>
                  <a:lnTo>
                    <a:pt x="85" y="93"/>
                  </a:lnTo>
                  <a:lnTo>
                    <a:pt x="85" y="0"/>
                  </a:lnTo>
                  <a:lnTo>
                    <a:pt x="125" y="0"/>
                  </a:lnTo>
                  <a:lnTo>
                    <a:pt x="125" y="226"/>
                  </a:lnTo>
                  <a:lnTo>
                    <a:pt x="85" y="226"/>
                  </a:lnTo>
                  <a:lnTo>
                    <a:pt x="85" y="125"/>
                  </a:lnTo>
                  <a:lnTo>
                    <a:pt x="40" y="125"/>
                  </a:lnTo>
                  <a:lnTo>
                    <a:pt x="40"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7" name="Freeform 7"/>
            <p:cNvSpPr>
              <a:spLocks/>
            </p:cNvSpPr>
            <p:nvPr userDrawn="1"/>
          </p:nvSpPr>
          <p:spPr bwMode="auto">
            <a:xfrm>
              <a:off x="1352550" y="2670175"/>
              <a:ext cx="177800" cy="358775"/>
            </a:xfrm>
            <a:custGeom>
              <a:avLst/>
              <a:gdLst>
                <a:gd name="T0" fmla="*/ 0 w 112"/>
                <a:gd name="T1" fmla="*/ 226 h 226"/>
                <a:gd name="T2" fmla="*/ 0 w 112"/>
                <a:gd name="T3" fmla="*/ 0 h 226"/>
                <a:gd name="T4" fmla="*/ 106 w 112"/>
                <a:gd name="T5" fmla="*/ 0 h 226"/>
                <a:gd name="T6" fmla="*/ 106 w 112"/>
                <a:gd name="T7" fmla="*/ 34 h 226"/>
                <a:gd name="T8" fmla="*/ 40 w 112"/>
                <a:gd name="T9" fmla="*/ 34 h 226"/>
                <a:gd name="T10" fmla="*/ 40 w 112"/>
                <a:gd name="T11" fmla="*/ 93 h 226"/>
                <a:gd name="T12" fmla="*/ 90 w 112"/>
                <a:gd name="T13" fmla="*/ 93 h 226"/>
                <a:gd name="T14" fmla="*/ 90 w 112"/>
                <a:gd name="T15" fmla="*/ 125 h 226"/>
                <a:gd name="T16" fmla="*/ 40 w 112"/>
                <a:gd name="T17" fmla="*/ 125 h 226"/>
                <a:gd name="T18" fmla="*/ 40 w 112"/>
                <a:gd name="T19" fmla="*/ 191 h 226"/>
                <a:gd name="T20" fmla="*/ 112 w 112"/>
                <a:gd name="T21" fmla="*/ 191 h 226"/>
                <a:gd name="T22" fmla="*/ 112 w 112"/>
                <a:gd name="T23" fmla="*/ 226 h 226"/>
                <a:gd name="T24" fmla="*/ 0 w 112"/>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26">
                  <a:moveTo>
                    <a:pt x="0" y="226"/>
                  </a:moveTo>
                  <a:lnTo>
                    <a:pt x="0" y="0"/>
                  </a:lnTo>
                  <a:lnTo>
                    <a:pt x="106" y="0"/>
                  </a:lnTo>
                  <a:lnTo>
                    <a:pt x="106" y="34"/>
                  </a:lnTo>
                  <a:lnTo>
                    <a:pt x="40" y="34"/>
                  </a:lnTo>
                  <a:lnTo>
                    <a:pt x="40" y="93"/>
                  </a:lnTo>
                  <a:lnTo>
                    <a:pt x="90" y="93"/>
                  </a:lnTo>
                  <a:lnTo>
                    <a:pt x="90" y="125"/>
                  </a:lnTo>
                  <a:lnTo>
                    <a:pt x="40" y="125"/>
                  </a:lnTo>
                  <a:lnTo>
                    <a:pt x="40" y="191"/>
                  </a:lnTo>
                  <a:lnTo>
                    <a:pt x="112" y="191"/>
                  </a:lnTo>
                  <a:lnTo>
                    <a:pt x="112"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8" name="Freeform 8"/>
            <p:cNvSpPr>
              <a:spLocks/>
            </p:cNvSpPr>
            <p:nvPr userDrawn="1"/>
          </p:nvSpPr>
          <p:spPr bwMode="auto">
            <a:xfrm>
              <a:off x="969963" y="3065463"/>
              <a:ext cx="390525" cy="552450"/>
            </a:xfrm>
            <a:custGeom>
              <a:avLst/>
              <a:gdLst>
                <a:gd name="T0" fmla="*/ 246 w 246"/>
                <a:gd name="T1" fmla="*/ 0 h 348"/>
                <a:gd name="T2" fmla="*/ 246 w 246"/>
                <a:gd name="T3" fmla="*/ 348 h 348"/>
                <a:gd name="T4" fmla="*/ 196 w 246"/>
                <a:gd name="T5" fmla="*/ 348 h 348"/>
                <a:gd name="T6" fmla="*/ 196 w 246"/>
                <a:gd name="T7" fmla="*/ 77 h 348"/>
                <a:gd name="T8" fmla="*/ 193 w 246"/>
                <a:gd name="T9" fmla="*/ 77 h 348"/>
                <a:gd name="T10" fmla="*/ 140 w 246"/>
                <a:gd name="T11" fmla="*/ 348 h 348"/>
                <a:gd name="T12" fmla="*/ 108 w 246"/>
                <a:gd name="T13" fmla="*/ 348 h 348"/>
                <a:gd name="T14" fmla="*/ 55 w 246"/>
                <a:gd name="T15" fmla="*/ 77 h 348"/>
                <a:gd name="T16" fmla="*/ 53 w 246"/>
                <a:gd name="T17" fmla="*/ 77 h 348"/>
                <a:gd name="T18" fmla="*/ 53 w 246"/>
                <a:gd name="T19" fmla="*/ 348 h 348"/>
                <a:gd name="T20" fmla="*/ 0 w 246"/>
                <a:gd name="T21" fmla="*/ 348 h 348"/>
                <a:gd name="T22" fmla="*/ 0 w 246"/>
                <a:gd name="T23" fmla="*/ 0 h 348"/>
                <a:gd name="T24" fmla="*/ 82 w 246"/>
                <a:gd name="T25" fmla="*/ 0 h 348"/>
                <a:gd name="T26" fmla="*/ 124 w 246"/>
                <a:gd name="T27" fmla="*/ 205 h 348"/>
                <a:gd name="T28" fmla="*/ 124 w 246"/>
                <a:gd name="T29" fmla="*/ 205 h 348"/>
                <a:gd name="T30" fmla="*/ 167 w 246"/>
                <a:gd name="T31" fmla="*/ 0 h 348"/>
                <a:gd name="T32" fmla="*/ 246 w 246"/>
                <a:gd name="T3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348">
                  <a:moveTo>
                    <a:pt x="246" y="0"/>
                  </a:moveTo>
                  <a:lnTo>
                    <a:pt x="246" y="348"/>
                  </a:lnTo>
                  <a:lnTo>
                    <a:pt x="196" y="348"/>
                  </a:lnTo>
                  <a:lnTo>
                    <a:pt x="196" y="77"/>
                  </a:lnTo>
                  <a:lnTo>
                    <a:pt x="193" y="77"/>
                  </a:lnTo>
                  <a:lnTo>
                    <a:pt x="140" y="348"/>
                  </a:lnTo>
                  <a:lnTo>
                    <a:pt x="108" y="348"/>
                  </a:lnTo>
                  <a:lnTo>
                    <a:pt x="55" y="77"/>
                  </a:lnTo>
                  <a:lnTo>
                    <a:pt x="53" y="77"/>
                  </a:lnTo>
                  <a:lnTo>
                    <a:pt x="53" y="348"/>
                  </a:lnTo>
                  <a:lnTo>
                    <a:pt x="0" y="348"/>
                  </a:lnTo>
                  <a:lnTo>
                    <a:pt x="0" y="0"/>
                  </a:lnTo>
                  <a:lnTo>
                    <a:pt x="82" y="0"/>
                  </a:lnTo>
                  <a:lnTo>
                    <a:pt x="124" y="205"/>
                  </a:lnTo>
                  <a:lnTo>
                    <a:pt x="124" y="205"/>
                  </a:lnTo>
                  <a:lnTo>
                    <a:pt x="167" y="0"/>
                  </a:lnTo>
                  <a:lnTo>
                    <a:pt x="2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9" name="Rectangle 9"/>
            <p:cNvSpPr>
              <a:spLocks noChangeArrowheads="1"/>
            </p:cNvSpPr>
            <p:nvPr userDrawn="1"/>
          </p:nvSpPr>
          <p:spPr bwMode="auto">
            <a:xfrm>
              <a:off x="1431925" y="3065463"/>
              <a:ext cx="98425"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0" name="Freeform 10"/>
            <p:cNvSpPr>
              <a:spLocks/>
            </p:cNvSpPr>
            <p:nvPr userDrawn="1"/>
          </p:nvSpPr>
          <p:spPr bwMode="auto">
            <a:xfrm>
              <a:off x="1576388" y="3057525"/>
              <a:ext cx="298450" cy="569913"/>
            </a:xfrm>
            <a:custGeom>
              <a:avLst/>
              <a:gdLst>
                <a:gd name="T0" fmla="*/ 48 w 71"/>
                <a:gd name="T1" fmla="*/ 34 h 135"/>
                <a:gd name="T2" fmla="*/ 36 w 71"/>
                <a:gd name="T3" fmla="*/ 20 h 135"/>
                <a:gd name="T4" fmla="*/ 24 w 71"/>
                <a:gd name="T5" fmla="*/ 33 h 135"/>
                <a:gd name="T6" fmla="*/ 71 w 71"/>
                <a:gd name="T7" fmla="*/ 101 h 135"/>
                <a:gd name="T8" fmla="*/ 35 w 71"/>
                <a:gd name="T9" fmla="*/ 135 h 135"/>
                <a:gd name="T10" fmla="*/ 0 w 71"/>
                <a:gd name="T11" fmla="*/ 99 h 135"/>
                <a:gd name="T12" fmla="*/ 22 w 71"/>
                <a:gd name="T13" fmla="*/ 96 h 135"/>
                <a:gd name="T14" fmla="*/ 36 w 71"/>
                <a:gd name="T15" fmla="*/ 115 h 135"/>
                <a:gd name="T16" fmla="*/ 49 w 71"/>
                <a:gd name="T17" fmla="*/ 103 h 135"/>
                <a:gd name="T18" fmla="*/ 2 w 71"/>
                <a:gd name="T19" fmla="*/ 33 h 135"/>
                <a:gd name="T20" fmla="*/ 38 w 71"/>
                <a:gd name="T21" fmla="*/ 0 h 135"/>
                <a:gd name="T22" fmla="*/ 70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6" y="20"/>
                  </a:cubicBezTo>
                  <a:cubicBezTo>
                    <a:pt x="28" y="20"/>
                    <a:pt x="24" y="25"/>
                    <a:pt x="24" y="33"/>
                  </a:cubicBezTo>
                  <a:cubicBezTo>
                    <a:pt x="24" y="55"/>
                    <a:pt x="71" y="66"/>
                    <a:pt x="71" y="101"/>
                  </a:cubicBezTo>
                  <a:cubicBezTo>
                    <a:pt x="71" y="123"/>
                    <a:pt x="56" y="135"/>
                    <a:pt x="35" y="135"/>
                  </a:cubicBezTo>
                  <a:cubicBezTo>
                    <a:pt x="13" y="135"/>
                    <a:pt x="1" y="118"/>
                    <a:pt x="0" y="99"/>
                  </a:cubicBezTo>
                  <a:cubicBezTo>
                    <a:pt x="22" y="96"/>
                    <a:pt x="22" y="96"/>
                    <a:pt x="22" y="96"/>
                  </a:cubicBezTo>
                  <a:cubicBezTo>
                    <a:pt x="23" y="109"/>
                    <a:pt x="28" y="115"/>
                    <a:pt x="36" y="115"/>
                  </a:cubicBezTo>
                  <a:cubicBezTo>
                    <a:pt x="44" y="115"/>
                    <a:pt x="49" y="111"/>
                    <a:pt x="49" y="103"/>
                  </a:cubicBezTo>
                  <a:cubicBezTo>
                    <a:pt x="49" y="77"/>
                    <a:pt x="2" y="71"/>
                    <a:pt x="2" y="33"/>
                  </a:cubicBezTo>
                  <a:cubicBezTo>
                    <a:pt x="2" y="12"/>
                    <a:pt x="15" y="0"/>
                    <a:pt x="38" y="0"/>
                  </a:cubicBezTo>
                  <a:cubicBezTo>
                    <a:pt x="57" y="0"/>
                    <a:pt x="68" y="13"/>
                    <a:pt x="70"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1" name="Freeform 11"/>
            <p:cNvSpPr>
              <a:spLocks/>
            </p:cNvSpPr>
            <p:nvPr userDrawn="1"/>
          </p:nvSpPr>
          <p:spPr bwMode="auto">
            <a:xfrm>
              <a:off x="1892300" y="3057525"/>
              <a:ext cx="298450" cy="569913"/>
            </a:xfrm>
            <a:custGeom>
              <a:avLst/>
              <a:gdLst>
                <a:gd name="T0" fmla="*/ 48 w 71"/>
                <a:gd name="T1" fmla="*/ 34 h 135"/>
                <a:gd name="T2" fmla="*/ 35 w 71"/>
                <a:gd name="T3" fmla="*/ 20 h 135"/>
                <a:gd name="T4" fmla="*/ 24 w 71"/>
                <a:gd name="T5" fmla="*/ 33 h 135"/>
                <a:gd name="T6" fmla="*/ 71 w 71"/>
                <a:gd name="T7" fmla="*/ 101 h 135"/>
                <a:gd name="T8" fmla="*/ 34 w 71"/>
                <a:gd name="T9" fmla="*/ 135 h 135"/>
                <a:gd name="T10" fmla="*/ 0 w 71"/>
                <a:gd name="T11" fmla="*/ 99 h 135"/>
                <a:gd name="T12" fmla="*/ 22 w 71"/>
                <a:gd name="T13" fmla="*/ 96 h 135"/>
                <a:gd name="T14" fmla="*/ 35 w 71"/>
                <a:gd name="T15" fmla="*/ 115 h 135"/>
                <a:gd name="T16" fmla="*/ 49 w 71"/>
                <a:gd name="T17" fmla="*/ 103 h 135"/>
                <a:gd name="T18" fmla="*/ 2 w 71"/>
                <a:gd name="T19" fmla="*/ 33 h 135"/>
                <a:gd name="T20" fmla="*/ 38 w 71"/>
                <a:gd name="T21" fmla="*/ 0 h 135"/>
                <a:gd name="T22" fmla="*/ 69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5" y="20"/>
                  </a:cubicBezTo>
                  <a:cubicBezTo>
                    <a:pt x="28" y="20"/>
                    <a:pt x="24" y="25"/>
                    <a:pt x="24" y="33"/>
                  </a:cubicBezTo>
                  <a:cubicBezTo>
                    <a:pt x="24" y="55"/>
                    <a:pt x="71" y="66"/>
                    <a:pt x="71" y="101"/>
                  </a:cubicBezTo>
                  <a:cubicBezTo>
                    <a:pt x="71" y="123"/>
                    <a:pt x="56" y="135"/>
                    <a:pt x="34" y="135"/>
                  </a:cubicBezTo>
                  <a:cubicBezTo>
                    <a:pt x="13" y="135"/>
                    <a:pt x="1" y="118"/>
                    <a:pt x="0" y="99"/>
                  </a:cubicBezTo>
                  <a:cubicBezTo>
                    <a:pt x="22" y="96"/>
                    <a:pt x="22" y="96"/>
                    <a:pt x="22" y="96"/>
                  </a:cubicBezTo>
                  <a:cubicBezTo>
                    <a:pt x="23" y="109"/>
                    <a:pt x="28" y="115"/>
                    <a:pt x="35" y="115"/>
                  </a:cubicBezTo>
                  <a:cubicBezTo>
                    <a:pt x="43" y="115"/>
                    <a:pt x="49" y="111"/>
                    <a:pt x="49" y="103"/>
                  </a:cubicBezTo>
                  <a:cubicBezTo>
                    <a:pt x="49" y="77"/>
                    <a:pt x="2" y="71"/>
                    <a:pt x="2" y="33"/>
                  </a:cubicBezTo>
                  <a:cubicBezTo>
                    <a:pt x="2" y="12"/>
                    <a:pt x="15" y="0"/>
                    <a:pt x="38" y="0"/>
                  </a:cubicBezTo>
                  <a:cubicBezTo>
                    <a:pt x="56" y="0"/>
                    <a:pt x="67" y="13"/>
                    <a:pt x="69"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2" name="Rectangle 12"/>
            <p:cNvSpPr>
              <a:spLocks noChangeArrowheads="1"/>
            </p:cNvSpPr>
            <p:nvPr userDrawn="1"/>
          </p:nvSpPr>
          <p:spPr bwMode="auto">
            <a:xfrm>
              <a:off x="2241550" y="3065463"/>
              <a:ext cx="93663"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3" name="Freeform 13"/>
            <p:cNvSpPr>
              <a:spLocks noEditPoints="1"/>
            </p:cNvSpPr>
            <p:nvPr userDrawn="1"/>
          </p:nvSpPr>
          <p:spPr bwMode="auto">
            <a:xfrm>
              <a:off x="2393950" y="3057525"/>
              <a:ext cx="295275" cy="569913"/>
            </a:xfrm>
            <a:custGeom>
              <a:avLst/>
              <a:gdLst>
                <a:gd name="T0" fmla="*/ 23 w 70"/>
                <a:gd name="T1" fmla="*/ 101 h 135"/>
                <a:gd name="T2" fmla="*/ 35 w 70"/>
                <a:gd name="T3" fmla="*/ 115 h 135"/>
                <a:gd name="T4" fmla="*/ 47 w 70"/>
                <a:gd name="T5" fmla="*/ 101 h 135"/>
                <a:gd name="T6" fmla="*/ 47 w 70"/>
                <a:gd name="T7" fmla="*/ 34 h 135"/>
                <a:gd name="T8" fmla="*/ 35 w 70"/>
                <a:gd name="T9" fmla="*/ 20 h 135"/>
                <a:gd name="T10" fmla="*/ 23 w 70"/>
                <a:gd name="T11" fmla="*/ 34 h 135"/>
                <a:gd name="T12" fmla="*/ 23 w 70"/>
                <a:gd name="T13" fmla="*/ 101 h 135"/>
                <a:gd name="T14" fmla="*/ 0 w 70"/>
                <a:gd name="T15" fmla="*/ 34 h 135"/>
                <a:gd name="T16" fmla="*/ 35 w 70"/>
                <a:gd name="T17" fmla="*/ 0 h 135"/>
                <a:gd name="T18" fmla="*/ 70 w 70"/>
                <a:gd name="T19" fmla="*/ 34 h 135"/>
                <a:gd name="T20" fmla="*/ 70 w 70"/>
                <a:gd name="T21" fmla="*/ 101 h 135"/>
                <a:gd name="T22" fmla="*/ 35 w 70"/>
                <a:gd name="T23" fmla="*/ 135 h 135"/>
                <a:gd name="T24" fmla="*/ 0 w 70"/>
                <a:gd name="T25" fmla="*/ 101 h 135"/>
                <a:gd name="T26" fmla="*/ 0 w 70"/>
                <a:gd name="T27"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35">
                  <a:moveTo>
                    <a:pt x="23" y="101"/>
                  </a:moveTo>
                  <a:cubicBezTo>
                    <a:pt x="23" y="111"/>
                    <a:pt x="26" y="115"/>
                    <a:pt x="35" y="115"/>
                  </a:cubicBezTo>
                  <a:cubicBezTo>
                    <a:pt x="45" y="115"/>
                    <a:pt x="47" y="111"/>
                    <a:pt x="47" y="101"/>
                  </a:cubicBezTo>
                  <a:cubicBezTo>
                    <a:pt x="47" y="34"/>
                    <a:pt x="47" y="34"/>
                    <a:pt x="47" y="34"/>
                  </a:cubicBezTo>
                  <a:cubicBezTo>
                    <a:pt x="47" y="25"/>
                    <a:pt x="45" y="20"/>
                    <a:pt x="35" y="20"/>
                  </a:cubicBezTo>
                  <a:cubicBezTo>
                    <a:pt x="26" y="20"/>
                    <a:pt x="23" y="25"/>
                    <a:pt x="23" y="34"/>
                  </a:cubicBezTo>
                  <a:lnTo>
                    <a:pt x="23" y="101"/>
                  </a:lnTo>
                  <a:close/>
                  <a:moveTo>
                    <a:pt x="0" y="34"/>
                  </a:moveTo>
                  <a:cubicBezTo>
                    <a:pt x="0" y="15"/>
                    <a:pt x="11" y="0"/>
                    <a:pt x="35" y="0"/>
                  </a:cubicBezTo>
                  <a:cubicBezTo>
                    <a:pt x="59" y="0"/>
                    <a:pt x="70" y="15"/>
                    <a:pt x="70" y="34"/>
                  </a:cubicBezTo>
                  <a:cubicBezTo>
                    <a:pt x="70" y="101"/>
                    <a:pt x="70" y="101"/>
                    <a:pt x="70" y="101"/>
                  </a:cubicBezTo>
                  <a:cubicBezTo>
                    <a:pt x="70" y="120"/>
                    <a:pt x="59" y="135"/>
                    <a:pt x="35" y="135"/>
                  </a:cubicBezTo>
                  <a:cubicBezTo>
                    <a:pt x="11" y="135"/>
                    <a:pt x="0" y="120"/>
                    <a:pt x="0" y="101"/>
                  </a:cubicBezTo>
                  <a:lnTo>
                    <a:pt x="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4" name="Freeform 14"/>
            <p:cNvSpPr>
              <a:spLocks/>
            </p:cNvSpPr>
            <p:nvPr userDrawn="1"/>
          </p:nvSpPr>
          <p:spPr bwMode="auto">
            <a:xfrm>
              <a:off x="2747963" y="3065463"/>
              <a:ext cx="290513" cy="552450"/>
            </a:xfrm>
            <a:custGeom>
              <a:avLst/>
              <a:gdLst>
                <a:gd name="T0" fmla="*/ 0 w 183"/>
                <a:gd name="T1" fmla="*/ 348 h 348"/>
                <a:gd name="T2" fmla="*/ 0 w 183"/>
                <a:gd name="T3" fmla="*/ 0 h 348"/>
                <a:gd name="T4" fmla="*/ 55 w 183"/>
                <a:gd name="T5" fmla="*/ 0 h 348"/>
                <a:gd name="T6" fmla="*/ 127 w 183"/>
                <a:gd name="T7" fmla="*/ 200 h 348"/>
                <a:gd name="T8" fmla="*/ 130 w 183"/>
                <a:gd name="T9" fmla="*/ 200 h 348"/>
                <a:gd name="T10" fmla="*/ 130 w 183"/>
                <a:gd name="T11" fmla="*/ 0 h 348"/>
                <a:gd name="T12" fmla="*/ 183 w 183"/>
                <a:gd name="T13" fmla="*/ 0 h 348"/>
                <a:gd name="T14" fmla="*/ 183 w 183"/>
                <a:gd name="T15" fmla="*/ 348 h 348"/>
                <a:gd name="T16" fmla="*/ 132 w 183"/>
                <a:gd name="T17" fmla="*/ 348 h 348"/>
                <a:gd name="T18" fmla="*/ 55 w 183"/>
                <a:gd name="T19" fmla="*/ 131 h 348"/>
                <a:gd name="T20" fmla="*/ 53 w 183"/>
                <a:gd name="T21" fmla="*/ 131 h 348"/>
                <a:gd name="T22" fmla="*/ 53 w 183"/>
                <a:gd name="T23" fmla="*/ 348 h 348"/>
                <a:gd name="T24" fmla="*/ 0 w 183"/>
                <a:gd name="T25"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348">
                  <a:moveTo>
                    <a:pt x="0" y="348"/>
                  </a:moveTo>
                  <a:lnTo>
                    <a:pt x="0" y="0"/>
                  </a:lnTo>
                  <a:lnTo>
                    <a:pt x="55" y="0"/>
                  </a:lnTo>
                  <a:lnTo>
                    <a:pt x="127" y="200"/>
                  </a:lnTo>
                  <a:lnTo>
                    <a:pt x="130" y="200"/>
                  </a:lnTo>
                  <a:lnTo>
                    <a:pt x="130" y="0"/>
                  </a:lnTo>
                  <a:lnTo>
                    <a:pt x="183" y="0"/>
                  </a:lnTo>
                  <a:lnTo>
                    <a:pt x="183" y="348"/>
                  </a:lnTo>
                  <a:lnTo>
                    <a:pt x="132" y="348"/>
                  </a:lnTo>
                  <a:lnTo>
                    <a:pt x="55" y="131"/>
                  </a:lnTo>
                  <a:lnTo>
                    <a:pt x="53" y="131"/>
                  </a:lnTo>
                  <a:lnTo>
                    <a:pt x="53" y="348"/>
                  </a:lnTo>
                  <a:lnTo>
                    <a:pt x="0" y="3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5" name="Freeform 15"/>
            <p:cNvSpPr>
              <a:spLocks/>
            </p:cNvSpPr>
            <p:nvPr userDrawn="1"/>
          </p:nvSpPr>
          <p:spPr bwMode="auto">
            <a:xfrm>
              <a:off x="969963" y="3656013"/>
              <a:ext cx="280988" cy="557213"/>
            </a:xfrm>
            <a:custGeom>
              <a:avLst/>
              <a:gdLst>
                <a:gd name="T0" fmla="*/ 45 w 67"/>
                <a:gd name="T1" fmla="*/ 45 h 132"/>
                <a:gd name="T2" fmla="*/ 45 w 67"/>
                <a:gd name="T3" fmla="*/ 35 h 132"/>
                <a:gd name="T4" fmla="*/ 34 w 67"/>
                <a:gd name="T5" fmla="*/ 20 h 132"/>
                <a:gd name="T6" fmla="*/ 22 w 67"/>
                <a:gd name="T7" fmla="*/ 34 h 132"/>
                <a:gd name="T8" fmla="*/ 22 w 67"/>
                <a:gd name="T9" fmla="*/ 99 h 132"/>
                <a:gd name="T10" fmla="*/ 34 w 67"/>
                <a:gd name="T11" fmla="*/ 113 h 132"/>
                <a:gd name="T12" fmla="*/ 45 w 67"/>
                <a:gd name="T13" fmla="*/ 100 h 132"/>
                <a:gd name="T14" fmla="*/ 45 w 67"/>
                <a:gd name="T15" fmla="*/ 85 h 132"/>
                <a:gd name="T16" fmla="*/ 67 w 67"/>
                <a:gd name="T17" fmla="*/ 85 h 132"/>
                <a:gd name="T18" fmla="*/ 67 w 67"/>
                <a:gd name="T19" fmla="*/ 99 h 132"/>
                <a:gd name="T20" fmla="*/ 34 w 67"/>
                <a:gd name="T21" fmla="*/ 132 h 132"/>
                <a:gd name="T22" fmla="*/ 0 w 67"/>
                <a:gd name="T23" fmla="*/ 99 h 132"/>
                <a:gd name="T24" fmla="*/ 0 w 67"/>
                <a:gd name="T25" fmla="*/ 33 h 132"/>
                <a:gd name="T26" fmla="*/ 34 w 67"/>
                <a:gd name="T27" fmla="*/ 0 h 132"/>
                <a:gd name="T28" fmla="*/ 67 w 67"/>
                <a:gd name="T29" fmla="*/ 36 h 132"/>
                <a:gd name="T30" fmla="*/ 67 w 67"/>
                <a:gd name="T31" fmla="*/ 45 h 132"/>
                <a:gd name="T32" fmla="*/ 45 w 67"/>
                <a:gd name="T33" fmla="*/ 4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32">
                  <a:moveTo>
                    <a:pt x="45" y="45"/>
                  </a:moveTo>
                  <a:cubicBezTo>
                    <a:pt x="45" y="35"/>
                    <a:pt x="45" y="35"/>
                    <a:pt x="45" y="35"/>
                  </a:cubicBezTo>
                  <a:cubicBezTo>
                    <a:pt x="45" y="24"/>
                    <a:pt x="40" y="20"/>
                    <a:pt x="34" y="20"/>
                  </a:cubicBezTo>
                  <a:cubicBezTo>
                    <a:pt x="25" y="20"/>
                    <a:pt x="22" y="24"/>
                    <a:pt x="22" y="34"/>
                  </a:cubicBezTo>
                  <a:cubicBezTo>
                    <a:pt x="22" y="99"/>
                    <a:pt x="22" y="99"/>
                    <a:pt x="22" y="99"/>
                  </a:cubicBezTo>
                  <a:cubicBezTo>
                    <a:pt x="22" y="108"/>
                    <a:pt x="25" y="113"/>
                    <a:pt x="34" y="113"/>
                  </a:cubicBezTo>
                  <a:cubicBezTo>
                    <a:pt x="42" y="113"/>
                    <a:pt x="45" y="108"/>
                    <a:pt x="45" y="100"/>
                  </a:cubicBezTo>
                  <a:cubicBezTo>
                    <a:pt x="45" y="85"/>
                    <a:pt x="45" y="85"/>
                    <a:pt x="45" y="85"/>
                  </a:cubicBezTo>
                  <a:cubicBezTo>
                    <a:pt x="67" y="85"/>
                    <a:pt x="67" y="85"/>
                    <a:pt x="67" y="85"/>
                  </a:cubicBezTo>
                  <a:cubicBezTo>
                    <a:pt x="67" y="99"/>
                    <a:pt x="67" y="99"/>
                    <a:pt x="67" y="99"/>
                  </a:cubicBezTo>
                  <a:cubicBezTo>
                    <a:pt x="67" y="117"/>
                    <a:pt x="56" y="132"/>
                    <a:pt x="34" y="132"/>
                  </a:cubicBezTo>
                  <a:cubicBezTo>
                    <a:pt x="11" y="132"/>
                    <a:pt x="0" y="117"/>
                    <a:pt x="0" y="99"/>
                  </a:cubicBezTo>
                  <a:cubicBezTo>
                    <a:pt x="0" y="33"/>
                    <a:pt x="0" y="33"/>
                    <a:pt x="0" y="33"/>
                  </a:cubicBezTo>
                  <a:cubicBezTo>
                    <a:pt x="0" y="15"/>
                    <a:pt x="11" y="0"/>
                    <a:pt x="34" y="0"/>
                  </a:cubicBezTo>
                  <a:cubicBezTo>
                    <a:pt x="56" y="0"/>
                    <a:pt x="67" y="16"/>
                    <a:pt x="67" y="36"/>
                  </a:cubicBezTo>
                  <a:cubicBezTo>
                    <a:pt x="67" y="45"/>
                    <a:pt x="67" y="45"/>
                    <a:pt x="67" y="45"/>
                  </a:cubicBezTo>
                  <a:lnTo>
                    <a:pt x="4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6" name="Freeform 16"/>
            <p:cNvSpPr>
              <a:spLocks noEditPoints="1"/>
            </p:cNvSpPr>
            <p:nvPr userDrawn="1"/>
          </p:nvSpPr>
          <p:spPr bwMode="auto">
            <a:xfrm>
              <a:off x="1293813" y="3656013"/>
              <a:ext cx="285750" cy="557213"/>
            </a:xfrm>
            <a:custGeom>
              <a:avLst/>
              <a:gdLst>
                <a:gd name="T0" fmla="*/ 22 w 68"/>
                <a:gd name="T1" fmla="*/ 99 h 132"/>
                <a:gd name="T2" fmla="*/ 34 w 68"/>
                <a:gd name="T3" fmla="*/ 113 h 132"/>
                <a:gd name="T4" fmla="*/ 46 w 68"/>
                <a:gd name="T5" fmla="*/ 99 h 132"/>
                <a:gd name="T6" fmla="*/ 46 w 68"/>
                <a:gd name="T7" fmla="*/ 34 h 132"/>
                <a:gd name="T8" fmla="*/ 34 w 68"/>
                <a:gd name="T9" fmla="*/ 20 h 132"/>
                <a:gd name="T10" fmla="*/ 22 w 68"/>
                <a:gd name="T11" fmla="*/ 34 h 132"/>
                <a:gd name="T12" fmla="*/ 22 w 68"/>
                <a:gd name="T13" fmla="*/ 99 h 132"/>
                <a:gd name="T14" fmla="*/ 0 w 68"/>
                <a:gd name="T15" fmla="*/ 33 h 132"/>
                <a:gd name="T16" fmla="*/ 34 w 68"/>
                <a:gd name="T17" fmla="*/ 0 h 132"/>
                <a:gd name="T18" fmla="*/ 68 w 68"/>
                <a:gd name="T19" fmla="*/ 33 h 132"/>
                <a:gd name="T20" fmla="*/ 68 w 68"/>
                <a:gd name="T21" fmla="*/ 99 h 132"/>
                <a:gd name="T22" fmla="*/ 34 w 68"/>
                <a:gd name="T23" fmla="*/ 132 h 132"/>
                <a:gd name="T24" fmla="*/ 0 w 68"/>
                <a:gd name="T25" fmla="*/ 99 h 132"/>
                <a:gd name="T26" fmla="*/ 0 w 68"/>
                <a:gd name="T27" fmla="*/ 3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32">
                  <a:moveTo>
                    <a:pt x="22" y="99"/>
                  </a:moveTo>
                  <a:cubicBezTo>
                    <a:pt x="22" y="108"/>
                    <a:pt x="25" y="113"/>
                    <a:pt x="34" y="113"/>
                  </a:cubicBezTo>
                  <a:cubicBezTo>
                    <a:pt x="43" y="113"/>
                    <a:pt x="46" y="108"/>
                    <a:pt x="46" y="99"/>
                  </a:cubicBezTo>
                  <a:cubicBezTo>
                    <a:pt x="46" y="34"/>
                    <a:pt x="46" y="34"/>
                    <a:pt x="46" y="34"/>
                  </a:cubicBezTo>
                  <a:cubicBezTo>
                    <a:pt x="46" y="24"/>
                    <a:pt x="43" y="20"/>
                    <a:pt x="34" y="20"/>
                  </a:cubicBezTo>
                  <a:cubicBezTo>
                    <a:pt x="25" y="20"/>
                    <a:pt x="22" y="24"/>
                    <a:pt x="22" y="34"/>
                  </a:cubicBezTo>
                  <a:lnTo>
                    <a:pt x="22" y="99"/>
                  </a:lnTo>
                  <a:close/>
                  <a:moveTo>
                    <a:pt x="0" y="33"/>
                  </a:moveTo>
                  <a:cubicBezTo>
                    <a:pt x="0" y="15"/>
                    <a:pt x="11" y="0"/>
                    <a:pt x="34" y="0"/>
                  </a:cubicBezTo>
                  <a:cubicBezTo>
                    <a:pt x="57" y="0"/>
                    <a:pt x="68" y="15"/>
                    <a:pt x="68" y="33"/>
                  </a:cubicBezTo>
                  <a:cubicBezTo>
                    <a:pt x="68" y="99"/>
                    <a:pt x="68" y="99"/>
                    <a:pt x="68" y="99"/>
                  </a:cubicBezTo>
                  <a:cubicBezTo>
                    <a:pt x="68" y="117"/>
                    <a:pt x="57" y="132"/>
                    <a:pt x="34" y="132"/>
                  </a:cubicBezTo>
                  <a:cubicBezTo>
                    <a:pt x="11" y="132"/>
                    <a:pt x="0" y="117"/>
                    <a:pt x="0" y="99"/>
                  </a:cubicBezTo>
                  <a:lnTo>
                    <a:pt x="0"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7" name="Freeform 17"/>
            <p:cNvSpPr>
              <a:spLocks/>
            </p:cNvSpPr>
            <p:nvPr userDrawn="1"/>
          </p:nvSpPr>
          <p:spPr bwMode="auto">
            <a:xfrm>
              <a:off x="1630363" y="3663950"/>
              <a:ext cx="282575" cy="539750"/>
            </a:xfrm>
            <a:custGeom>
              <a:avLst/>
              <a:gdLst>
                <a:gd name="T0" fmla="*/ 0 w 178"/>
                <a:gd name="T1" fmla="*/ 340 h 340"/>
                <a:gd name="T2" fmla="*/ 0 w 178"/>
                <a:gd name="T3" fmla="*/ 0 h 340"/>
                <a:gd name="T4" fmla="*/ 53 w 178"/>
                <a:gd name="T5" fmla="*/ 0 h 340"/>
                <a:gd name="T6" fmla="*/ 125 w 178"/>
                <a:gd name="T7" fmla="*/ 194 h 340"/>
                <a:gd name="T8" fmla="*/ 128 w 178"/>
                <a:gd name="T9" fmla="*/ 194 h 340"/>
                <a:gd name="T10" fmla="*/ 128 w 178"/>
                <a:gd name="T11" fmla="*/ 0 h 340"/>
                <a:gd name="T12" fmla="*/ 178 w 178"/>
                <a:gd name="T13" fmla="*/ 0 h 340"/>
                <a:gd name="T14" fmla="*/ 178 w 178"/>
                <a:gd name="T15" fmla="*/ 340 h 340"/>
                <a:gd name="T16" fmla="*/ 128 w 178"/>
                <a:gd name="T17" fmla="*/ 340 h 340"/>
                <a:gd name="T18" fmla="*/ 53 w 178"/>
                <a:gd name="T19" fmla="*/ 128 h 340"/>
                <a:gd name="T20" fmla="*/ 53 w 178"/>
                <a:gd name="T21" fmla="*/ 128 h 340"/>
                <a:gd name="T22" fmla="*/ 53 w 178"/>
                <a:gd name="T23" fmla="*/ 340 h 340"/>
                <a:gd name="T24" fmla="*/ 0 w 178"/>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340">
                  <a:moveTo>
                    <a:pt x="0" y="340"/>
                  </a:moveTo>
                  <a:lnTo>
                    <a:pt x="0" y="0"/>
                  </a:lnTo>
                  <a:lnTo>
                    <a:pt x="53" y="0"/>
                  </a:lnTo>
                  <a:lnTo>
                    <a:pt x="125" y="194"/>
                  </a:lnTo>
                  <a:lnTo>
                    <a:pt x="128" y="194"/>
                  </a:lnTo>
                  <a:lnTo>
                    <a:pt x="128" y="0"/>
                  </a:lnTo>
                  <a:lnTo>
                    <a:pt x="178" y="0"/>
                  </a:lnTo>
                  <a:lnTo>
                    <a:pt x="178" y="340"/>
                  </a:lnTo>
                  <a:lnTo>
                    <a:pt x="128" y="340"/>
                  </a:lnTo>
                  <a:lnTo>
                    <a:pt x="53"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8" name="Freeform 27"/>
            <p:cNvSpPr>
              <a:spLocks/>
            </p:cNvSpPr>
            <p:nvPr userDrawn="1"/>
          </p:nvSpPr>
          <p:spPr bwMode="auto">
            <a:xfrm>
              <a:off x="1938338" y="3663950"/>
              <a:ext cx="274638" cy="539750"/>
            </a:xfrm>
            <a:custGeom>
              <a:avLst/>
              <a:gdLst>
                <a:gd name="T0" fmla="*/ 56 w 173"/>
                <a:gd name="T1" fmla="*/ 51 h 340"/>
                <a:gd name="T2" fmla="*/ 0 w 173"/>
                <a:gd name="T3" fmla="*/ 51 h 340"/>
                <a:gd name="T4" fmla="*/ 0 w 173"/>
                <a:gd name="T5" fmla="*/ 0 h 340"/>
                <a:gd name="T6" fmla="*/ 173 w 173"/>
                <a:gd name="T7" fmla="*/ 0 h 340"/>
                <a:gd name="T8" fmla="*/ 173 w 173"/>
                <a:gd name="T9" fmla="*/ 51 h 340"/>
                <a:gd name="T10" fmla="*/ 114 w 173"/>
                <a:gd name="T11" fmla="*/ 51 h 340"/>
                <a:gd name="T12" fmla="*/ 114 w 173"/>
                <a:gd name="T13" fmla="*/ 340 h 340"/>
                <a:gd name="T14" fmla="*/ 56 w 173"/>
                <a:gd name="T15" fmla="*/ 340 h 340"/>
                <a:gd name="T16" fmla="*/ 56 w 173"/>
                <a:gd name="T17" fmla="*/ 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40">
                  <a:moveTo>
                    <a:pt x="56" y="51"/>
                  </a:moveTo>
                  <a:lnTo>
                    <a:pt x="0" y="51"/>
                  </a:lnTo>
                  <a:lnTo>
                    <a:pt x="0" y="0"/>
                  </a:lnTo>
                  <a:lnTo>
                    <a:pt x="173" y="0"/>
                  </a:lnTo>
                  <a:lnTo>
                    <a:pt x="173" y="51"/>
                  </a:lnTo>
                  <a:lnTo>
                    <a:pt x="114" y="51"/>
                  </a:lnTo>
                  <a:lnTo>
                    <a:pt x="114" y="340"/>
                  </a:lnTo>
                  <a:lnTo>
                    <a:pt x="56" y="340"/>
                  </a:lnTo>
                  <a:lnTo>
                    <a:pt x="56"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9" name="Rectangle 28"/>
            <p:cNvSpPr>
              <a:spLocks noChangeArrowheads="1"/>
            </p:cNvSpPr>
            <p:nvPr userDrawn="1"/>
          </p:nvSpPr>
          <p:spPr bwMode="auto">
            <a:xfrm>
              <a:off x="2241550" y="3663950"/>
              <a:ext cx="93663" cy="5397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0" name="Freeform 29"/>
            <p:cNvSpPr>
              <a:spLocks/>
            </p:cNvSpPr>
            <p:nvPr userDrawn="1"/>
          </p:nvSpPr>
          <p:spPr bwMode="auto">
            <a:xfrm>
              <a:off x="2401888" y="3663950"/>
              <a:ext cx="287338" cy="539750"/>
            </a:xfrm>
            <a:custGeom>
              <a:avLst/>
              <a:gdLst>
                <a:gd name="T0" fmla="*/ 0 w 181"/>
                <a:gd name="T1" fmla="*/ 340 h 340"/>
                <a:gd name="T2" fmla="*/ 0 w 181"/>
                <a:gd name="T3" fmla="*/ 0 h 340"/>
                <a:gd name="T4" fmla="*/ 56 w 181"/>
                <a:gd name="T5" fmla="*/ 0 h 340"/>
                <a:gd name="T6" fmla="*/ 127 w 181"/>
                <a:gd name="T7" fmla="*/ 194 h 340"/>
                <a:gd name="T8" fmla="*/ 127 w 181"/>
                <a:gd name="T9" fmla="*/ 194 h 340"/>
                <a:gd name="T10" fmla="*/ 127 w 181"/>
                <a:gd name="T11" fmla="*/ 0 h 340"/>
                <a:gd name="T12" fmla="*/ 181 w 181"/>
                <a:gd name="T13" fmla="*/ 0 h 340"/>
                <a:gd name="T14" fmla="*/ 181 w 181"/>
                <a:gd name="T15" fmla="*/ 340 h 340"/>
                <a:gd name="T16" fmla="*/ 130 w 181"/>
                <a:gd name="T17" fmla="*/ 340 h 340"/>
                <a:gd name="T18" fmla="*/ 56 w 181"/>
                <a:gd name="T19" fmla="*/ 128 h 340"/>
                <a:gd name="T20" fmla="*/ 53 w 181"/>
                <a:gd name="T21" fmla="*/ 128 h 340"/>
                <a:gd name="T22" fmla="*/ 53 w 181"/>
                <a:gd name="T23" fmla="*/ 340 h 340"/>
                <a:gd name="T24" fmla="*/ 0 w 181"/>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340">
                  <a:moveTo>
                    <a:pt x="0" y="340"/>
                  </a:moveTo>
                  <a:lnTo>
                    <a:pt x="0" y="0"/>
                  </a:lnTo>
                  <a:lnTo>
                    <a:pt x="56" y="0"/>
                  </a:lnTo>
                  <a:lnTo>
                    <a:pt x="127" y="194"/>
                  </a:lnTo>
                  <a:lnTo>
                    <a:pt x="127" y="194"/>
                  </a:lnTo>
                  <a:lnTo>
                    <a:pt x="127" y="0"/>
                  </a:lnTo>
                  <a:lnTo>
                    <a:pt x="181" y="0"/>
                  </a:lnTo>
                  <a:lnTo>
                    <a:pt x="181" y="340"/>
                  </a:lnTo>
                  <a:lnTo>
                    <a:pt x="130" y="340"/>
                  </a:lnTo>
                  <a:lnTo>
                    <a:pt x="56"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1" name="Freeform 30"/>
            <p:cNvSpPr>
              <a:spLocks/>
            </p:cNvSpPr>
            <p:nvPr userDrawn="1"/>
          </p:nvSpPr>
          <p:spPr bwMode="auto">
            <a:xfrm>
              <a:off x="2747963" y="3663950"/>
              <a:ext cx="290513" cy="549275"/>
            </a:xfrm>
            <a:custGeom>
              <a:avLst/>
              <a:gdLst>
                <a:gd name="T0" fmla="*/ 0 w 69"/>
                <a:gd name="T1" fmla="*/ 0 h 130"/>
                <a:gd name="T2" fmla="*/ 23 w 69"/>
                <a:gd name="T3" fmla="*/ 0 h 130"/>
                <a:gd name="T4" fmla="*/ 23 w 69"/>
                <a:gd name="T5" fmla="*/ 97 h 130"/>
                <a:gd name="T6" fmla="*/ 35 w 69"/>
                <a:gd name="T7" fmla="*/ 111 h 130"/>
                <a:gd name="T8" fmla="*/ 47 w 69"/>
                <a:gd name="T9" fmla="*/ 97 h 130"/>
                <a:gd name="T10" fmla="*/ 47 w 69"/>
                <a:gd name="T11" fmla="*/ 0 h 130"/>
                <a:gd name="T12" fmla="*/ 69 w 69"/>
                <a:gd name="T13" fmla="*/ 0 h 130"/>
                <a:gd name="T14" fmla="*/ 69 w 69"/>
                <a:gd name="T15" fmla="*/ 96 h 130"/>
                <a:gd name="T16" fmla="*/ 35 w 69"/>
                <a:gd name="T17" fmla="*/ 130 h 130"/>
                <a:gd name="T18" fmla="*/ 0 w 69"/>
                <a:gd name="T19" fmla="*/ 96 h 130"/>
                <a:gd name="T20" fmla="*/ 0 w 69"/>
                <a:gd name="T2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30">
                  <a:moveTo>
                    <a:pt x="0" y="0"/>
                  </a:moveTo>
                  <a:cubicBezTo>
                    <a:pt x="23" y="0"/>
                    <a:pt x="23" y="0"/>
                    <a:pt x="23" y="0"/>
                  </a:cubicBezTo>
                  <a:cubicBezTo>
                    <a:pt x="23" y="97"/>
                    <a:pt x="23" y="97"/>
                    <a:pt x="23" y="97"/>
                  </a:cubicBezTo>
                  <a:cubicBezTo>
                    <a:pt x="23" y="106"/>
                    <a:pt x="26" y="111"/>
                    <a:pt x="35" y="111"/>
                  </a:cubicBezTo>
                  <a:cubicBezTo>
                    <a:pt x="43" y="111"/>
                    <a:pt x="47" y="106"/>
                    <a:pt x="47" y="97"/>
                  </a:cubicBezTo>
                  <a:cubicBezTo>
                    <a:pt x="47" y="0"/>
                    <a:pt x="47" y="0"/>
                    <a:pt x="47" y="0"/>
                  </a:cubicBezTo>
                  <a:cubicBezTo>
                    <a:pt x="69" y="0"/>
                    <a:pt x="69" y="0"/>
                    <a:pt x="69" y="0"/>
                  </a:cubicBezTo>
                  <a:cubicBezTo>
                    <a:pt x="69" y="96"/>
                    <a:pt x="69" y="96"/>
                    <a:pt x="69" y="96"/>
                  </a:cubicBezTo>
                  <a:cubicBezTo>
                    <a:pt x="69" y="118"/>
                    <a:pt x="56" y="130"/>
                    <a:pt x="35" y="130"/>
                  </a:cubicBezTo>
                  <a:cubicBezTo>
                    <a:pt x="13" y="130"/>
                    <a:pt x="0" y="118"/>
                    <a:pt x="0" y="96"/>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2" name="Freeform 31"/>
            <p:cNvSpPr>
              <a:spLocks/>
            </p:cNvSpPr>
            <p:nvPr userDrawn="1"/>
          </p:nvSpPr>
          <p:spPr bwMode="auto">
            <a:xfrm>
              <a:off x="3092450" y="3663950"/>
              <a:ext cx="257175" cy="539750"/>
            </a:xfrm>
            <a:custGeom>
              <a:avLst/>
              <a:gdLst>
                <a:gd name="T0" fmla="*/ 0 w 162"/>
                <a:gd name="T1" fmla="*/ 340 h 340"/>
                <a:gd name="T2" fmla="*/ 0 w 162"/>
                <a:gd name="T3" fmla="*/ 0 h 340"/>
                <a:gd name="T4" fmla="*/ 157 w 162"/>
                <a:gd name="T5" fmla="*/ 0 h 340"/>
                <a:gd name="T6" fmla="*/ 157 w 162"/>
                <a:gd name="T7" fmla="*/ 51 h 340"/>
                <a:gd name="T8" fmla="*/ 59 w 162"/>
                <a:gd name="T9" fmla="*/ 51 h 340"/>
                <a:gd name="T10" fmla="*/ 59 w 162"/>
                <a:gd name="T11" fmla="*/ 139 h 340"/>
                <a:gd name="T12" fmla="*/ 133 w 162"/>
                <a:gd name="T13" fmla="*/ 139 h 340"/>
                <a:gd name="T14" fmla="*/ 133 w 162"/>
                <a:gd name="T15" fmla="*/ 192 h 340"/>
                <a:gd name="T16" fmla="*/ 59 w 162"/>
                <a:gd name="T17" fmla="*/ 192 h 340"/>
                <a:gd name="T18" fmla="*/ 59 w 162"/>
                <a:gd name="T19" fmla="*/ 290 h 340"/>
                <a:gd name="T20" fmla="*/ 162 w 162"/>
                <a:gd name="T21" fmla="*/ 290 h 340"/>
                <a:gd name="T22" fmla="*/ 162 w 162"/>
                <a:gd name="T23" fmla="*/ 340 h 340"/>
                <a:gd name="T24" fmla="*/ 0 w 162"/>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340">
                  <a:moveTo>
                    <a:pt x="0" y="340"/>
                  </a:moveTo>
                  <a:lnTo>
                    <a:pt x="0" y="0"/>
                  </a:lnTo>
                  <a:lnTo>
                    <a:pt x="157" y="0"/>
                  </a:lnTo>
                  <a:lnTo>
                    <a:pt x="157" y="51"/>
                  </a:lnTo>
                  <a:lnTo>
                    <a:pt x="59" y="51"/>
                  </a:lnTo>
                  <a:lnTo>
                    <a:pt x="59" y="139"/>
                  </a:lnTo>
                  <a:lnTo>
                    <a:pt x="133" y="139"/>
                  </a:lnTo>
                  <a:lnTo>
                    <a:pt x="133" y="192"/>
                  </a:lnTo>
                  <a:lnTo>
                    <a:pt x="59" y="192"/>
                  </a:lnTo>
                  <a:lnTo>
                    <a:pt x="59" y="290"/>
                  </a:lnTo>
                  <a:lnTo>
                    <a:pt x="162" y="290"/>
                  </a:lnTo>
                  <a:lnTo>
                    <a:pt x="162"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3" name="Freeform 32"/>
            <p:cNvSpPr>
              <a:spLocks/>
            </p:cNvSpPr>
            <p:nvPr userDrawn="1"/>
          </p:nvSpPr>
          <p:spPr bwMode="auto">
            <a:xfrm>
              <a:off x="3367088" y="3656013"/>
              <a:ext cx="285750" cy="557213"/>
            </a:xfrm>
            <a:custGeom>
              <a:avLst/>
              <a:gdLst>
                <a:gd name="T0" fmla="*/ 46 w 68"/>
                <a:gd name="T1" fmla="*/ 34 h 132"/>
                <a:gd name="T2" fmla="*/ 34 w 68"/>
                <a:gd name="T3" fmla="*/ 20 h 132"/>
                <a:gd name="T4" fmla="*/ 23 w 68"/>
                <a:gd name="T5" fmla="*/ 32 h 132"/>
                <a:gd name="T6" fmla="*/ 68 w 68"/>
                <a:gd name="T7" fmla="*/ 99 h 132"/>
                <a:gd name="T8" fmla="*/ 33 w 68"/>
                <a:gd name="T9" fmla="*/ 132 h 132"/>
                <a:gd name="T10" fmla="*/ 0 w 68"/>
                <a:gd name="T11" fmla="*/ 97 h 132"/>
                <a:gd name="T12" fmla="*/ 21 w 68"/>
                <a:gd name="T13" fmla="*/ 94 h 132"/>
                <a:gd name="T14" fmla="*/ 34 w 68"/>
                <a:gd name="T15" fmla="*/ 113 h 132"/>
                <a:gd name="T16" fmla="*/ 47 w 68"/>
                <a:gd name="T17" fmla="*/ 101 h 132"/>
                <a:gd name="T18" fmla="*/ 2 w 68"/>
                <a:gd name="T19" fmla="*/ 32 h 132"/>
                <a:gd name="T20" fmla="*/ 36 w 68"/>
                <a:gd name="T21" fmla="*/ 0 h 132"/>
                <a:gd name="T22" fmla="*/ 67 w 68"/>
                <a:gd name="T23" fmla="*/ 31 h 132"/>
                <a:gd name="T24" fmla="*/ 46 w 68"/>
                <a:gd name="T25"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32">
                  <a:moveTo>
                    <a:pt x="46" y="34"/>
                  </a:moveTo>
                  <a:cubicBezTo>
                    <a:pt x="45" y="23"/>
                    <a:pt x="39" y="20"/>
                    <a:pt x="34" y="20"/>
                  </a:cubicBezTo>
                  <a:cubicBezTo>
                    <a:pt x="27" y="20"/>
                    <a:pt x="23" y="24"/>
                    <a:pt x="23" y="32"/>
                  </a:cubicBezTo>
                  <a:cubicBezTo>
                    <a:pt x="23" y="54"/>
                    <a:pt x="68" y="64"/>
                    <a:pt x="68" y="99"/>
                  </a:cubicBezTo>
                  <a:cubicBezTo>
                    <a:pt x="68" y="120"/>
                    <a:pt x="54" y="132"/>
                    <a:pt x="33" y="132"/>
                  </a:cubicBezTo>
                  <a:cubicBezTo>
                    <a:pt x="13" y="132"/>
                    <a:pt x="1" y="116"/>
                    <a:pt x="0" y="97"/>
                  </a:cubicBezTo>
                  <a:cubicBezTo>
                    <a:pt x="21" y="94"/>
                    <a:pt x="21" y="94"/>
                    <a:pt x="21" y="94"/>
                  </a:cubicBezTo>
                  <a:cubicBezTo>
                    <a:pt x="22" y="107"/>
                    <a:pt x="27" y="113"/>
                    <a:pt x="34" y="113"/>
                  </a:cubicBezTo>
                  <a:cubicBezTo>
                    <a:pt x="42" y="113"/>
                    <a:pt x="47" y="109"/>
                    <a:pt x="47" y="101"/>
                  </a:cubicBezTo>
                  <a:cubicBezTo>
                    <a:pt x="47" y="76"/>
                    <a:pt x="2" y="69"/>
                    <a:pt x="2" y="32"/>
                  </a:cubicBezTo>
                  <a:cubicBezTo>
                    <a:pt x="2" y="12"/>
                    <a:pt x="14" y="0"/>
                    <a:pt x="36" y="0"/>
                  </a:cubicBezTo>
                  <a:cubicBezTo>
                    <a:pt x="54" y="0"/>
                    <a:pt x="65" y="13"/>
                    <a:pt x="67" y="31"/>
                  </a:cubicBezTo>
                  <a:lnTo>
                    <a:pt x="4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4" name="Line 24"/>
            <p:cNvSpPr>
              <a:spLocks noChangeShapeType="1"/>
            </p:cNvSpPr>
            <p:nvPr userDrawn="1"/>
          </p:nvSpPr>
          <p:spPr bwMode="auto">
            <a:xfrm>
              <a:off x="914400" y="4498975"/>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5" name="Line 25"/>
            <p:cNvSpPr>
              <a:spLocks noChangeShapeType="1"/>
            </p:cNvSpPr>
            <p:nvPr userDrawn="1"/>
          </p:nvSpPr>
          <p:spPr bwMode="auto">
            <a:xfrm>
              <a:off x="914400" y="2382838"/>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grpSp>
      <p:sp>
        <p:nvSpPr>
          <p:cNvPr id="36" name="Text Placeholder 2"/>
          <p:cNvSpPr txBox="1">
            <a:spLocks/>
          </p:cNvSpPr>
          <p:nvPr/>
        </p:nvSpPr>
        <p:spPr>
          <a:xfrm>
            <a:off x="2002134" y="1833593"/>
            <a:ext cx="8380032" cy="3111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6400" b="1" spc="600" dirty="0">
                <a:solidFill>
                  <a:srgbClr val="FFFFFF"/>
                </a:solidFill>
                <a:latin typeface="Arial Narrow" panose="020B0606020202030204" pitchFamily="34" charset="0"/>
              </a:rPr>
              <a:t>THE MISSION CONTINUES IN ATLANTA</a:t>
            </a:r>
          </a:p>
        </p:txBody>
      </p:sp>
      <p:sp>
        <p:nvSpPr>
          <p:cNvPr id="38" name="Rectangle 37"/>
          <p:cNvSpPr/>
          <p:nvPr/>
        </p:nvSpPr>
        <p:spPr>
          <a:xfrm>
            <a:off x="2002134" y="5413729"/>
            <a:ext cx="8665866" cy="677108"/>
          </a:xfrm>
          <a:prstGeom prst="rect">
            <a:avLst/>
          </a:prstGeom>
        </p:spPr>
        <p:txBody>
          <a:bodyPr wrap="square">
            <a:spAutoFit/>
          </a:bodyPr>
          <a:lstStyle/>
          <a:p>
            <a:r>
              <a:rPr lang="en-US" sz="2000" b="1" spc="600" dirty="0">
                <a:solidFill>
                  <a:srgbClr val="FFFFFF"/>
                </a:solidFill>
                <a:latin typeface="Arial Narrow" panose="020B0606020202030204" pitchFamily="34" charset="0"/>
              </a:rPr>
              <a:t>STEWART WILLIAMS – THE MISSION CONTINUES</a:t>
            </a:r>
            <a:br>
              <a:rPr lang="en-US" sz="2400" b="1" spc="600" dirty="0">
                <a:solidFill>
                  <a:srgbClr val="FFFFFF"/>
                </a:solidFill>
                <a:latin typeface="Arial Narrow" panose="020B0606020202030204" pitchFamily="34" charset="0"/>
              </a:rPr>
            </a:br>
            <a:r>
              <a:rPr lang="en-US" spc="600" dirty="0">
                <a:solidFill>
                  <a:srgbClr val="FFFFFF"/>
                </a:solidFill>
                <a:latin typeface="Arial Narrow" panose="020B0606020202030204" pitchFamily="34" charset="0"/>
              </a:rPr>
              <a:t>CITY IMPACT MANAGER - ATLANTA</a:t>
            </a:r>
          </a:p>
        </p:txBody>
      </p:sp>
    </p:spTree>
    <p:extLst>
      <p:ext uri="{BB962C8B-B14F-4D97-AF65-F5344CB8AC3E}">
        <p14:creationId xmlns:p14="http://schemas.microsoft.com/office/powerpoint/2010/main" val="26526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fade">
                                      <p:cBhvr>
                                        <p:cTn id="10" dur="1000"/>
                                        <p:tgtEl>
                                          <p:spTgt spid="36">
                                            <p:txEl>
                                              <p:pRg st="0" end="0"/>
                                            </p:txEl>
                                          </p:spTgt>
                                        </p:tgtEl>
                                      </p:cBhvr>
                                    </p:animEffect>
                                    <p:anim calcmode="lin" valueType="num">
                                      <p:cBhvr>
                                        <p:cTn id="11"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6">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0" y="-399177"/>
            <a:ext cx="9144000" cy="8167942"/>
            <a:chOff x="0" y="-399177"/>
            <a:chExt cx="9144000" cy="8167942"/>
          </a:xfrm>
        </p:grpSpPr>
        <p:sp>
          <p:nvSpPr>
            <p:cNvPr id="4" name="Rectangle 3"/>
            <p:cNvSpPr/>
            <p:nvPr/>
          </p:nvSpPr>
          <p:spPr>
            <a:xfrm>
              <a:off x="0" y="0"/>
              <a:ext cx="9144000" cy="685799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grpSp>
          <p:nvGrpSpPr>
            <p:cNvPr id="29" name="Group 28"/>
            <p:cNvGrpSpPr/>
            <p:nvPr/>
          </p:nvGrpSpPr>
          <p:grpSpPr>
            <a:xfrm>
              <a:off x="82384" y="-399177"/>
              <a:ext cx="4915773" cy="8167942"/>
              <a:chOff x="82385" y="-399177"/>
              <a:chExt cx="2070100" cy="3439633"/>
            </a:xfrm>
            <a:solidFill>
              <a:srgbClr val="122951">
                <a:alpha val="20000"/>
              </a:srgbClr>
            </a:solidFill>
          </p:grpSpPr>
          <p:sp>
            <p:nvSpPr>
              <p:cNvPr id="30" name="Freeform 22"/>
              <p:cNvSpPr>
                <a:spLocks/>
              </p:cNvSpPr>
              <p:nvPr/>
            </p:nvSpPr>
            <p:spPr bwMode="auto">
              <a:xfrm>
                <a:off x="82385" y="1192766"/>
                <a:ext cx="2070100" cy="1047750"/>
              </a:xfrm>
              <a:custGeom>
                <a:avLst/>
                <a:gdLst>
                  <a:gd name="T0" fmla="*/ 1304 w 1304"/>
                  <a:gd name="T1" fmla="*/ 0 h 660"/>
                  <a:gd name="T2" fmla="*/ 654 w 1304"/>
                  <a:gd name="T3" fmla="*/ 367 h 660"/>
                  <a:gd name="T4" fmla="*/ 0 w 1304"/>
                  <a:gd name="T5" fmla="*/ 0 h 660"/>
                  <a:gd name="T6" fmla="*/ 0 w 1304"/>
                  <a:gd name="T7" fmla="*/ 287 h 660"/>
                  <a:gd name="T8" fmla="*/ 654 w 1304"/>
                  <a:gd name="T9" fmla="*/ 660 h 660"/>
                  <a:gd name="T10" fmla="*/ 1304 w 1304"/>
                  <a:gd name="T11" fmla="*/ 287 h 660"/>
                  <a:gd name="T12" fmla="*/ 1304 w 1304"/>
                  <a:gd name="T13" fmla="*/ 0 h 660"/>
                </a:gdLst>
                <a:ahLst/>
                <a:cxnLst>
                  <a:cxn ang="0">
                    <a:pos x="T0" y="T1"/>
                  </a:cxn>
                  <a:cxn ang="0">
                    <a:pos x="T2" y="T3"/>
                  </a:cxn>
                  <a:cxn ang="0">
                    <a:pos x="T4" y="T5"/>
                  </a:cxn>
                  <a:cxn ang="0">
                    <a:pos x="T6" y="T7"/>
                  </a:cxn>
                  <a:cxn ang="0">
                    <a:pos x="T8" y="T9"/>
                  </a:cxn>
                  <a:cxn ang="0">
                    <a:pos x="T10" y="T11"/>
                  </a:cxn>
                  <a:cxn ang="0">
                    <a:pos x="T12" y="T13"/>
                  </a:cxn>
                </a:cxnLst>
                <a:rect l="0" t="0" r="r" b="b"/>
                <a:pathLst>
                  <a:path w="1304" h="660">
                    <a:moveTo>
                      <a:pt x="1304" y="0"/>
                    </a:moveTo>
                    <a:lnTo>
                      <a:pt x="654" y="367"/>
                    </a:lnTo>
                    <a:lnTo>
                      <a:pt x="0" y="0"/>
                    </a:lnTo>
                    <a:lnTo>
                      <a:pt x="0" y="287"/>
                    </a:lnTo>
                    <a:lnTo>
                      <a:pt x="654" y="660"/>
                    </a:lnTo>
                    <a:lnTo>
                      <a:pt x="1304" y="287"/>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1" name="Freeform 24"/>
              <p:cNvSpPr>
                <a:spLocks/>
              </p:cNvSpPr>
              <p:nvPr/>
            </p:nvSpPr>
            <p:spPr bwMode="auto">
              <a:xfrm>
                <a:off x="82385" y="1983181"/>
                <a:ext cx="2070100" cy="1057275"/>
              </a:xfrm>
              <a:custGeom>
                <a:avLst/>
                <a:gdLst>
                  <a:gd name="T0" fmla="*/ 1304 w 1304"/>
                  <a:gd name="T1" fmla="*/ 0 h 666"/>
                  <a:gd name="T2" fmla="*/ 654 w 1304"/>
                  <a:gd name="T3" fmla="*/ 367 h 666"/>
                  <a:gd name="T4" fmla="*/ 0 w 1304"/>
                  <a:gd name="T5" fmla="*/ 0 h 666"/>
                  <a:gd name="T6" fmla="*/ 0 w 1304"/>
                  <a:gd name="T7" fmla="*/ 293 h 666"/>
                  <a:gd name="T8" fmla="*/ 654 w 1304"/>
                  <a:gd name="T9" fmla="*/ 666 h 666"/>
                  <a:gd name="T10" fmla="*/ 1304 w 1304"/>
                  <a:gd name="T11" fmla="*/ 293 h 666"/>
                  <a:gd name="T12" fmla="*/ 1304 w 1304"/>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1304" y="0"/>
                    </a:moveTo>
                    <a:lnTo>
                      <a:pt x="654" y="367"/>
                    </a:lnTo>
                    <a:lnTo>
                      <a:pt x="0" y="0"/>
                    </a:lnTo>
                    <a:lnTo>
                      <a:pt x="0" y="293"/>
                    </a:lnTo>
                    <a:lnTo>
                      <a:pt x="654" y="666"/>
                    </a:lnTo>
                    <a:lnTo>
                      <a:pt x="1304" y="293"/>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3" name="Freeform 26"/>
              <p:cNvSpPr>
                <a:spLocks/>
              </p:cNvSpPr>
              <p:nvPr/>
            </p:nvSpPr>
            <p:spPr bwMode="auto">
              <a:xfrm>
                <a:off x="82385" y="-399177"/>
                <a:ext cx="2070100" cy="1049338"/>
              </a:xfrm>
              <a:custGeom>
                <a:avLst/>
                <a:gdLst>
                  <a:gd name="T0" fmla="*/ 1304 w 1304"/>
                  <a:gd name="T1" fmla="*/ 0 h 661"/>
                  <a:gd name="T2" fmla="*/ 654 w 1304"/>
                  <a:gd name="T3" fmla="*/ 367 h 661"/>
                  <a:gd name="T4" fmla="*/ 0 w 1304"/>
                  <a:gd name="T5" fmla="*/ 0 h 661"/>
                  <a:gd name="T6" fmla="*/ 0 w 1304"/>
                  <a:gd name="T7" fmla="*/ 286 h 661"/>
                  <a:gd name="T8" fmla="*/ 654 w 1304"/>
                  <a:gd name="T9" fmla="*/ 661 h 661"/>
                  <a:gd name="T10" fmla="*/ 1304 w 1304"/>
                  <a:gd name="T11" fmla="*/ 286 h 661"/>
                  <a:gd name="T12" fmla="*/ 1304 w 1304"/>
                  <a:gd name="T13" fmla="*/ 0 h 661"/>
                </a:gdLst>
                <a:ahLst/>
                <a:cxnLst>
                  <a:cxn ang="0">
                    <a:pos x="T0" y="T1"/>
                  </a:cxn>
                  <a:cxn ang="0">
                    <a:pos x="T2" y="T3"/>
                  </a:cxn>
                  <a:cxn ang="0">
                    <a:pos x="T4" y="T5"/>
                  </a:cxn>
                  <a:cxn ang="0">
                    <a:pos x="T6" y="T7"/>
                  </a:cxn>
                  <a:cxn ang="0">
                    <a:pos x="T8" y="T9"/>
                  </a:cxn>
                  <a:cxn ang="0">
                    <a:pos x="T10" y="T11"/>
                  </a:cxn>
                  <a:cxn ang="0">
                    <a:pos x="T12" y="T13"/>
                  </a:cxn>
                </a:cxnLst>
                <a:rect l="0" t="0" r="r" b="b"/>
                <a:pathLst>
                  <a:path w="1304" h="661">
                    <a:moveTo>
                      <a:pt x="1304" y="0"/>
                    </a:moveTo>
                    <a:lnTo>
                      <a:pt x="654" y="367"/>
                    </a:lnTo>
                    <a:lnTo>
                      <a:pt x="0" y="0"/>
                    </a:lnTo>
                    <a:lnTo>
                      <a:pt x="0" y="286"/>
                    </a:lnTo>
                    <a:lnTo>
                      <a:pt x="654" y="661"/>
                    </a:lnTo>
                    <a:lnTo>
                      <a:pt x="1304" y="286"/>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4" name="Freeform 28"/>
              <p:cNvSpPr>
                <a:spLocks/>
              </p:cNvSpPr>
              <p:nvPr/>
            </p:nvSpPr>
            <p:spPr bwMode="auto">
              <a:xfrm>
                <a:off x="82385" y="392826"/>
                <a:ext cx="2070100" cy="1057275"/>
              </a:xfrm>
              <a:custGeom>
                <a:avLst/>
                <a:gdLst>
                  <a:gd name="T0" fmla="*/ 1304 w 1304"/>
                  <a:gd name="T1" fmla="*/ 0 h 666"/>
                  <a:gd name="T2" fmla="*/ 654 w 1304"/>
                  <a:gd name="T3" fmla="*/ 368 h 666"/>
                  <a:gd name="T4" fmla="*/ 0 w 1304"/>
                  <a:gd name="T5" fmla="*/ 0 h 666"/>
                  <a:gd name="T6" fmla="*/ 0 w 1304"/>
                  <a:gd name="T7" fmla="*/ 293 h 666"/>
                  <a:gd name="T8" fmla="*/ 654 w 1304"/>
                  <a:gd name="T9" fmla="*/ 666 h 666"/>
                  <a:gd name="T10" fmla="*/ 1304 w 1304"/>
                  <a:gd name="T11" fmla="*/ 293 h 666"/>
                  <a:gd name="T12" fmla="*/ 1304 w 1304"/>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1304" y="0"/>
                    </a:moveTo>
                    <a:lnTo>
                      <a:pt x="654" y="368"/>
                    </a:lnTo>
                    <a:lnTo>
                      <a:pt x="0" y="0"/>
                    </a:lnTo>
                    <a:lnTo>
                      <a:pt x="0" y="293"/>
                    </a:lnTo>
                    <a:lnTo>
                      <a:pt x="654" y="666"/>
                    </a:lnTo>
                    <a:lnTo>
                      <a:pt x="1304" y="293"/>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grpSp>
      </p:grpSp>
      <p:sp>
        <p:nvSpPr>
          <p:cNvPr id="3" name="Text Placeholder 2"/>
          <p:cNvSpPr>
            <a:spLocks noGrp="1"/>
          </p:cNvSpPr>
          <p:nvPr>
            <p:ph type="body" sz="quarter" idx="4294967295"/>
          </p:nvPr>
        </p:nvSpPr>
        <p:spPr>
          <a:xfrm>
            <a:off x="1968446" y="509550"/>
            <a:ext cx="2095825" cy="1944015"/>
          </a:xfrm>
        </p:spPr>
        <p:txBody>
          <a:bodyPr>
            <a:noAutofit/>
          </a:bodyPr>
          <a:lstStyle/>
          <a:p>
            <a:pPr marL="0" indent="0" algn="r">
              <a:buNone/>
            </a:pPr>
            <a:r>
              <a:rPr lang="en-US" sz="15000" b="1" spc="600" dirty="0">
                <a:solidFill>
                  <a:schemeClr val="bg1"/>
                </a:solidFill>
                <a:latin typeface="Arial Narrow" panose="020B0606020202030204" pitchFamily="34" charset="0"/>
              </a:rPr>
              <a:t>69</a:t>
            </a:r>
          </a:p>
        </p:txBody>
      </p:sp>
      <p:sp>
        <p:nvSpPr>
          <p:cNvPr id="2" name="Rectangle 1"/>
          <p:cNvSpPr/>
          <p:nvPr/>
        </p:nvSpPr>
        <p:spPr>
          <a:xfrm>
            <a:off x="4067622" y="932201"/>
            <a:ext cx="4186362" cy="1708160"/>
          </a:xfrm>
          <a:prstGeom prst="rect">
            <a:avLst/>
          </a:prstGeom>
        </p:spPr>
        <p:txBody>
          <a:bodyPr wrap="square">
            <a:spAutoFit/>
          </a:bodyPr>
          <a:lstStyle/>
          <a:p>
            <a:r>
              <a:rPr lang="en-US" sz="3500" b="1" spc="600" dirty="0">
                <a:solidFill>
                  <a:srgbClr val="FFFFFF"/>
                </a:solidFill>
                <a:latin typeface="Arial Narrow" panose="020B0606020202030204" pitchFamily="34" charset="0"/>
              </a:rPr>
              <a:t>Service Platoons in 21 states</a:t>
            </a:r>
            <a:r>
              <a:rPr lang="en-US" sz="3500" b="1" spc="600">
                <a:solidFill>
                  <a:srgbClr val="FFFFFF"/>
                </a:solidFill>
                <a:latin typeface="Arial Narrow" panose="020B0606020202030204" pitchFamily="34" charset="0"/>
              </a:rPr>
              <a:t>, plus DC</a:t>
            </a:r>
            <a:endParaRPr lang="en-US" sz="3500" b="1" spc="600" dirty="0">
              <a:solidFill>
                <a:srgbClr val="FFFFFF"/>
              </a:solidFill>
              <a:latin typeface="Arial Narrow" panose="020B0606020202030204" pitchFamily="34" charset="0"/>
            </a:endParaRPr>
          </a:p>
        </p:txBody>
      </p:sp>
      <p:grpSp>
        <p:nvGrpSpPr>
          <p:cNvPr id="11" name="Group 10"/>
          <p:cNvGrpSpPr/>
          <p:nvPr/>
        </p:nvGrpSpPr>
        <p:grpSpPr>
          <a:xfrm>
            <a:off x="9554597" y="223350"/>
            <a:ext cx="873125" cy="674711"/>
            <a:chOff x="914400" y="2382838"/>
            <a:chExt cx="2738438" cy="2116137"/>
          </a:xfrm>
        </p:grpSpPr>
        <p:sp>
          <p:nvSpPr>
            <p:cNvPr id="12" name="Freeform 5"/>
            <p:cNvSpPr>
              <a:spLocks/>
            </p:cNvSpPr>
            <p:nvPr userDrawn="1"/>
          </p:nvSpPr>
          <p:spPr bwMode="auto">
            <a:xfrm>
              <a:off x="914400" y="2670175"/>
              <a:ext cx="185738" cy="358775"/>
            </a:xfrm>
            <a:custGeom>
              <a:avLst/>
              <a:gdLst>
                <a:gd name="T0" fmla="*/ 40 w 117"/>
                <a:gd name="T1" fmla="*/ 34 h 226"/>
                <a:gd name="T2" fmla="*/ 0 w 117"/>
                <a:gd name="T3" fmla="*/ 34 h 226"/>
                <a:gd name="T4" fmla="*/ 0 w 117"/>
                <a:gd name="T5" fmla="*/ 0 h 226"/>
                <a:gd name="T6" fmla="*/ 117 w 117"/>
                <a:gd name="T7" fmla="*/ 0 h 226"/>
                <a:gd name="T8" fmla="*/ 117 w 117"/>
                <a:gd name="T9" fmla="*/ 34 h 226"/>
                <a:gd name="T10" fmla="*/ 80 w 117"/>
                <a:gd name="T11" fmla="*/ 34 h 226"/>
                <a:gd name="T12" fmla="*/ 80 w 117"/>
                <a:gd name="T13" fmla="*/ 226 h 226"/>
                <a:gd name="T14" fmla="*/ 40 w 117"/>
                <a:gd name="T15" fmla="*/ 226 h 226"/>
                <a:gd name="T16" fmla="*/ 40 w 117"/>
                <a:gd name="T17" fmla="*/ 3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26">
                  <a:moveTo>
                    <a:pt x="40" y="34"/>
                  </a:moveTo>
                  <a:lnTo>
                    <a:pt x="0" y="34"/>
                  </a:lnTo>
                  <a:lnTo>
                    <a:pt x="0" y="0"/>
                  </a:lnTo>
                  <a:lnTo>
                    <a:pt x="117" y="0"/>
                  </a:lnTo>
                  <a:lnTo>
                    <a:pt x="117" y="34"/>
                  </a:lnTo>
                  <a:lnTo>
                    <a:pt x="80" y="34"/>
                  </a:lnTo>
                  <a:lnTo>
                    <a:pt x="80" y="226"/>
                  </a:lnTo>
                  <a:lnTo>
                    <a:pt x="40" y="226"/>
                  </a:lnTo>
                  <a:lnTo>
                    <a:pt x="4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3" name="Freeform 6"/>
            <p:cNvSpPr>
              <a:spLocks/>
            </p:cNvSpPr>
            <p:nvPr userDrawn="1"/>
          </p:nvSpPr>
          <p:spPr bwMode="auto">
            <a:xfrm>
              <a:off x="1116013" y="2670175"/>
              <a:ext cx="198438" cy="358775"/>
            </a:xfrm>
            <a:custGeom>
              <a:avLst/>
              <a:gdLst>
                <a:gd name="T0" fmla="*/ 0 w 125"/>
                <a:gd name="T1" fmla="*/ 226 h 226"/>
                <a:gd name="T2" fmla="*/ 0 w 125"/>
                <a:gd name="T3" fmla="*/ 0 h 226"/>
                <a:gd name="T4" fmla="*/ 40 w 125"/>
                <a:gd name="T5" fmla="*/ 0 h 226"/>
                <a:gd name="T6" fmla="*/ 40 w 125"/>
                <a:gd name="T7" fmla="*/ 93 h 226"/>
                <a:gd name="T8" fmla="*/ 85 w 125"/>
                <a:gd name="T9" fmla="*/ 93 h 226"/>
                <a:gd name="T10" fmla="*/ 85 w 125"/>
                <a:gd name="T11" fmla="*/ 0 h 226"/>
                <a:gd name="T12" fmla="*/ 125 w 125"/>
                <a:gd name="T13" fmla="*/ 0 h 226"/>
                <a:gd name="T14" fmla="*/ 125 w 125"/>
                <a:gd name="T15" fmla="*/ 226 h 226"/>
                <a:gd name="T16" fmla="*/ 85 w 125"/>
                <a:gd name="T17" fmla="*/ 226 h 226"/>
                <a:gd name="T18" fmla="*/ 85 w 125"/>
                <a:gd name="T19" fmla="*/ 125 h 226"/>
                <a:gd name="T20" fmla="*/ 40 w 125"/>
                <a:gd name="T21" fmla="*/ 125 h 226"/>
                <a:gd name="T22" fmla="*/ 40 w 125"/>
                <a:gd name="T23" fmla="*/ 226 h 226"/>
                <a:gd name="T24" fmla="*/ 0 w 125"/>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26">
                  <a:moveTo>
                    <a:pt x="0" y="226"/>
                  </a:moveTo>
                  <a:lnTo>
                    <a:pt x="0" y="0"/>
                  </a:lnTo>
                  <a:lnTo>
                    <a:pt x="40" y="0"/>
                  </a:lnTo>
                  <a:lnTo>
                    <a:pt x="40" y="93"/>
                  </a:lnTo>
                  <a:lnTo>
                    <a:pt x="85" y="93"/>
                  </a:lnTo>
                  <a:lnTo>
                    <a:pt x="85" y="0"/>
                  </a:lnTo>
                  <a:lnTo>
                    <a:pt x="125" y="0"/>
                  </a:lnTo>
                  <a:lnTo>
                    <a:pt x="125" y="226"/>
                  </a:lnTo>
                  <a:lnTo>
                    <a:pt x="85" y="226"/>
                  </a:lnTo>
                  <a:lnTo>
                    <a:pt x="85" y="125"/>
                  </a:lnTo>
                  <a:lnTo>
                    <a:pt x="40" y="125"/>
                  </a:lnTo>
                  <a:lnTo>
                    <a:pt x="40"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4" name="Freeform 7"/>
            <p:cNvSpPr>
              <a:spLocks/>
            </p:cNvSpPr>
            <p:nvPr userDrawn="1"/>
          </p:nvSpPr>
          <p:spPr bwMode="auto">
            <a:xfrm>
              <a:off x="1352550" y="2670175"/>
              <a:ext cx="177800" cy="358775"/>
            </a:xfrm>
            <a:custGeom>
              <a:avLst/>
              <a:gdLst>
                <a:gd name="T0" fmla="*/ 0 w 112"/>
                <a:gd name="T1" fmla="*/ 226 h 226"/>
                <a:gd name="T2" fmla="*/ 0 w 112"/>
                <a:gd name="T3" fmla="*/ 0 h 226"/>
                <a:gd name="T4" fmla="*/ 106 w 112"/>
                <a:gd name="T5" fmla="*/ 0 h 226"/>
                <a:gd name="T6" fmla="*/ 106 w 112"/>
                <a:gd name="T7" fmla="*/ 34 h 226"/>
                <a:gd name="T8" fmla="*/ 40 w 112"/>
                <a:gd name="T9" fmla="*/ 34 h 226"/>
                <a:gd name="T10" fmla="*/ 40 w 112"/>
                <a:gd name="T11" fmla="*/ 93 h 226"/>
                <a:gd name="T12" fmla="*/ 90 w 112"/>
                <a:gd name="T13" fmla="*/ 93 h 226"/>
                <a:gd name="T14" fmla="*/ 90 w 112"/>
                <a:gd name="T15" fmla="*/ 125 h 226"/>
                <a:gd name="T16" fmla="*/ 40 w 112"/>
                <a:gd name="T17" fmla="*/ 125 h 226"/>
                <a:gd name="T18" fmla="*/ 40 w 112"/>
                <a:gd name="T19" fmla="*/ 191 h 226"/>
                <a:gd name="T20" fmla="*/ 112 w 112"/>
                <a:gd name="T21" fmla="*/ 191 h 226"/>
                <a:gd name="T22" fmla="*/ 112 w 112"/>
                <a:gd name="T23" fmla="*/ 226 h 226"/>
                <a:gd name="T24" fmla="*/ 0 w 112"/>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26">
                  <a:moveTo>
                    <a:pt x="0" y="226"/>
                  </a:moveTo>
                  <a:lnTo>
                    <a:pt x="0" y="0"/>
                  </a:lnTo>
                  <a:lnTo>
                    <a:pt x="106" y="0"/>
                  </a:lnTo>
                  <a:lnTo>
                    <a:pt x="106" y="34"/>
                  </a:lnTo>
                  <a:lnTo>
                    <a:pt x="40" y="34"/>
                  </a:lnTo>
                  <a:lnTo>
                    <a:pt x="40" y="93"/>
                  </a:lnTo>
                  <a:lnTo>
                    <a:pt x="90" y="93"/>
                  </a:lnTo>
                  <a:lnTo>
                    <a:pt x="90" y="125"/>
                  </a:lnTo>
                  <a:lnTo>
                    <a:pt x="40" y="125"/>
                  </a:lnTo>
                  <a:lnTo>
                    <a:pt x="40" y="191"/>
                  </a:lnTo>
                  <a:lnTo>
                    <a:pt x="112" y="191"/>
                  </a:lnTo>
                  <a:lnTo>
                    <a:pt x="112"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5" name="Freeform 8"/>
            <p:cNvSpPr>
              <a:spLocks/>
            </p:cNvSpPr>
            <p:nvPr userDrawn="1"/>
          </p:nvSpPr>
          <p:spPr bwMode="auto">
            <a:xfrm>
              <a:off x="969963" y="3065463"/>
              <a:ext cx="390525" cy="552450"/>
            </a:xfrm>
            <a:custGeom>
              <a:avLst/>
              <a:gdLst>
                <a:gd name="T0" fmla="*/ 246 w 246"/>
                <a:gd name="T1" fmla="*/ 0 h 348"/>
                <a:gd name="T2" fmla="*/ 246 w 246"/>
                <a:gd name="T3" fmla="*/ 348 h 348"/>
                <a:gd name="T4" fmla="*/ 196 w 246"/>
                <a:gd name="T5" fmla="*/ 348 h 348"/>
                <a:gd name="T6" fmla="*/ 196 w 246"/>
                <a:gd name="T7" fmla="*/ 77 h 348"/>
                <a:gd name="T8" fmla="*/ 193 w 246"/>
                <a:gd name="T9" fmla="*/ 77 h 348"/>
                <a:gd name="T10" fmla="*/ 140 w 246"/>
                <a:gd name="T11" fmla="*/ 348 h 348"/>
                <a:gd name="T12" fmla="*/ 108 w 246"/>
                <a:gd name="T13" fmla="*/ 348 h 348"/>
                <a:gd name="T14" fmla="*/ 55 w 246"/>
                <a:gd name="T15" fmla="*/ 77 h 348"/>
                <a:gd name="T16" fmla="*/ 53 w 246"/>
                <a:gd name="T17" fmla="*/ 77 h 348"/>
                <a:gd name="T18" fmla="*/ 53 w 246"/>
                <a:gd name="T19" fmla="*/ 348 h 348"/>
                <a:gd name="T20" fmla="*/ 0 w 246"/>
                <a:gd name="T21" fmla="*/ 348 h 348"/>
                <a:gd name="T22" fmla="*/ 0 w 246"/>
                <a:gd name="T23" fmla="*/ 0 h 348"/>
                <a:gd name="T24" fmla="*/ 82 w 246"/>
                <a:gd name="T25" fmla="*/ 0 h 348"/>
                <a:gd name="T26" fmla="*/ 124 w 246"/>
                <a:gd name="T27" fmla="*/ 205 h 348"/>
                <a:gd name="T28" fmla="*/ 124 w 246"/>
                <a:gd name="T29" fmla="*/ 205 h 348"/>
                <a:gd name="T30" fmla="*/ 167 w 246"/>
                <a:gd name="T31" fmla="*/ 0 h 348"/>
                <a:gd name="T32" fmla="*/ 246 w 246"/>
                <a:gd name="T3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348">
                  <a:moveTo>
                    <a:pt x="246" y="0"/>
                  </a:moveTo>
                  <a:lnTo>
                    <a:pt x="246" y="348"/>
                  </a:lnTo>
                  <a:lnTo>
                    <a:pt x="196" y="348"/>
                  </a:lnTo>
                  <a:lnTo>
                    <a:pt x="196" y="77"/>
                  </a:lnTo>
                  <a:lnTo>
                    <a:pt x="193" y="77"/>
                  </a:lnTo>
                  <a:lnTo>
                    <a:pt x="140" y="348"/>
                  </a:lnTo>
                  <a:lnTo>
                    <a:pt x="108" y="348"/>
                  </a:lnTo>
                  <a:lnTo>
                    <a:pt x="55" y="77"/>
                  </a:lnTo>
                  <a:lnTo>
                    <a:pt x="53" y="77"/>
                  </a:lnTo>
                  <a:lnTo>
                    <a:pt x="53" y="348"/>
                  </a:lnTo>
                  <a:lnTo>
                    <a:pt x="0" y="348"/>
                  </a:lnTo>
                  <a:lnTo>
                    <a:pt x="0" y="0"/>
                  </a:lnTo>
                  <a:lnTo>
                    <a:pt x="82" y="0"/>
                  </a:lnTo>
                  <a:lnTo>
                    <a:pt x="124" y="205"/>
                  </a:lnTo>
                  <a:lnTo>
                    <a:pt x="124" y="205"/>
                  </a:lnTo>
                  <a:lnTo>
                    <a:pt x="167" y="0"/>
                  </a:lnTo>
                  <a:lnTo>
                    <a:pt x="2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6" name="Rectangle 9"/>
            <p:cNvSpPr>
              <a:spLocks noChangeArrowheads="1"/>
            </p:cNvSpPr>
            <p:nvPr userDrawn="1"/>
          </p:nvSpPr>
          <p:spPr bwMode="auto">
            <a:xfrm>
              <a:off x="1431925" y="3065463"/>
              <a:ext cx="98425"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7" name="Freeform 10"/>
            <p:cNvSpPr>
              <a:spLocks/>
            </p:cNvSpPr>
            <p:nvPr userDrawn="1"/>
          </p:nvSpPr>
          <p:spPr bwMode="auto">
            <a:xfrm>
              <a:off x="1576388" y="3057525"/>
              <a:ext cx="298450" cy="569913"/>
            </a:xfrm>
            <a:custGeom>
              <a:avLst/>
              <a:gdLst>
                <a:gd name="T0" fmla="*/ 48 w 71"/>
                <a:gd name="T1" fmla="*/ 34 h 135"/>
                <a:gd name="T2" fmla="*/ 36 w 71"/>
                <a:gd name="T3" fmla="*/ 20 h 135"/>
                <a:gd name="T4" fmla="*/ 24 w 71"/>
                <a:gd name="T5" fmla="*/ 33 h 135"/>
                <a:gd name="T6" fmla="*/ 71 w 71"/>
                <a:gd name="T7" fmla="*/ 101 h 135"/>
                <a:gd name="T8" fmla="*/ 35 w 71"/>
                <a:gd name="T9" fmla="*/ 135 h 135"/>
                <a:gd name="T10" fmla="*/ 0 w 71"/>
                <a:gd name="T11" fmla="*/ 99 h 135"/>
                <a:gd name="T12" fmla="*/ 22 w 71"/>
                <a:gd name="T13" fmla="*/ 96 h 135"/>
                <a:gd name="T14" fmla="*/ 36 w 71"/>
                <a:gd name="T15" fmla="*/ 115 h 135"/>
                <a:gd name="T16" fmla="*/ 49 w 71"/>
                <a:gd name="T17" fmla="*/ 103 h 135"/>
                <a:gd name="T18" fmla="*/ 2 w 71"/>
                <a:gd name="T19" fmla="*/ 33 h 135"/>
                <a:gd name="T20" fmla="*/ 38 w 71"/>
                <a:gd name="T21" fmla="*/ 0 h 135"/>
                <a:gd name="T22" fmla="*/ 70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6" y="20"/>
                  </a:cubicBezTo>
                  <a:cubicBezTo>
                    <a:pt x="28" y="20"/>
                    <a:pt x="24" y="25"/>
                    <a:pt x="24" y="33"/>
                  </a:cubicBezTo>
                  <a:cubicBezTo>
                    <a:pt x="24" y="55"/>
                    <a:pt x="71" y="66"/>
                    <a:pt x="71" y="101"/>
                  </a:cubicBezTo>
                  <a:cubicBezTo>
                    <a:pt x="71" y="123"/>
                    <a:pt x="56" y="135"/>
                    <a:pt x="35" y="135"/>
                  </a:cubicBezTo>
                  <a:cubicBezTo>
                    <a:pt x="13" y="135"/>
                    <a:pt x="1" y="118"/>
                    <a:pt x="0" y="99"/>
                  </a:cubicBezTo>
                  <a:cubicBezTo>
                    <a:pt x="22" y="96"/>
                    <a:pt x="22" y="96"/>
                    <a:pt x="22" y="96"/>
                  </a:cubicBezTo>
                  <a:cubicBezTo>
                    <a:pt x="23" y="109"/>
                    <a:pt x="28" y="115"/>
                    <a:pt x="36" y="115"/>
                  </a:cubicBezTo>
                  <a:cubicBezTo>
                    <a:pt x="44" y="115"/>
                    <a:pt x="49" y="111"/>
                    <a:pt x="49" y="103"/>
                  </a:cubicBezTo>
                  <a:cubicBezTo>
                    <a:pt x="49" y="77"/>
                    <a:pt x="2" y="71"/>
                    <a:pt x="2" y="33"/>
                  </a:cubicBezTo>
                  <a:cubicBezTo>
                    <a:pt x="2" y="12"/>
                    <a:pt x="15" y="0"/>
                    <a:pt x="38" y="0"/>
                  </a:cubicBezTo>
                  <a:cubicBezTo>
                    <a:pt x="57" y="0"/>
                    <a:pt x="68" y="13"/>
                    <a:pt x="70"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8" name="Freeform 11"/>
            <p:cNvSpPr>
              <a:spLocks/>
            </p:cNvSpPr>
            <p:nvPr userDrawn="1"/>
          </p:nvSpPr>
          <p:spPr bwMode="auto">
            <a:xfrm>
              <a:off x="1892300" y="3057525"/>
              <a:ext cx="298450" cy="569913"/>
            </a:xfrm>
            <a:custGeom>
              <a:avLst/>
              <a:gdLst>
                <a:gd name="T0" fmla="*/ 48 w 71"/>
                <a:gd name="T1" fmla="*/ 34 h 135"/>
                <a:gd name="T2" fmla="*/ 35 w 71"/>
                <a:gd name="T3" fmla="*/ 20 h 135"/>
                <a:gd name="T4" fmla="*/ 24 w 71"/>
                <a:gd name="T5" fmla="*/ 33 h 135"/>
                <a:gd name="T6" fmla="*/ 71 w 71"/>
                <a:gd name="T7" fmla="*/ 101 h 135"/>
                <a:gd name="T8" fmla="*/ 34 w 71"/>
                <a:gd name="T9" fmla="*/ 135 h 135"/>
                <a:gd name="T10" fmla="*/ 0 w 71"/>
                <a:gd name="T11" fmla="*/ 99 h 135"/>
                <a:gd name="T12" fmla="*/ 22 w 71"/>
                <a:gd name="T13" fmla="*/ 96 h 135"/>
                <a:gd name="T14" fmla="*/ 35 w 71"/>
                <a:gd name="T15" fmla="*/ 115 h 135"/>
                <a:gd name="T16" fmla="*/ 49 w 71"/>
                <a:gd name="T17" fmla="*/ 103 h 135"/>
                <a:gd name="T18" fmla="*/ 2 w 71"/>
                <a:gd name="T19" fmla="*/ 33 h 135"/>
                <a:gd name="T20" fmla="*/ 38 w 71"/>
                <a:gd name="T21" fmla="*/ 0 h 135"/>
                <a:gd name="T22" fmla="*/ 69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5" y="20"/>
                  </a:cubicBezTo>
                  <a:cubicBezTo>
                    <a:pt x="28" y="20"/>
                    <a:pt x="24" y="25"/>
                    <a:pt x="24" y="33"/>
                  </a:cubicBezTo>
                  <a:cubicBezTo>
                    <a:pt x="24" y="55"/>
                    <a:pt x="71" y="66"/>
                    <a:pt x="71" y="101"/>
                  </a:cubicBezTo>
                  <a:cubicBezTo>
                    <a:pt x="71" y="123"/>
                    <a:pt x="56" y="135"/>
                    <a:pt x="34" y="135"/>
                  </a:cubicBezTo>
                  <a:cubicBezTo>
                    <a:pt x="13" y="135"/>
                    <a:pt x="1" y="118"/>
                    <a:pt x="0" y="99"/>
                  </a:cubicBezTo>
                  <a:cubicBezTo>
                    <a:pt x="22" y="96"/>
                    <a:pt x="22" y="96"/>
                    <a:pt x="22" y="96"/>
                  </a:cubicBezTo>
                  <a:cubicBezTo>
                    <a:pt x="23" y="109"/>
                    <a:pt x="28" y="115"/>
                    <a:pt x="35" y="115"/>
                  </a:cubicBezTo>
                  <a:cubicBezTo>
                    <a:pt x="43" y="115"/>
                    <a:pt x="49" y="111"/>
                    <a:pt x="49" y="103"/>
                  </a:cubicBezTo>
                  <a:cubicBezTo>
                    <a:pt x="49" y="77"/>
                    <a:pt x="2" y="71"/>
                    <a:pt x="2" y="33"/>
                  </a:cubicBezTo>
                  <a:cubicBezTo>
                    <a:pt x="2" y="12"/>
                    <a:pt x="15" y="0"/>
                    <a:pt x="38" y="0"/>
                  </a:cubicBezTo>
                  <a:cubicBezTo>
                    <a:pt x="56" y="0"/>
                    <a:pt x="67" y="13"/>
                    <a:pt x="69"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9" name="Rectangle 12"/>
            <p:cNvSpPr>
              <a:spLocks noChangeArrowheads="1"/>
            </p:cNvSpPr>
            <p:nvPr userDrawn="1"/>
          </p:nvSpPr>
          <p:spPr bwMode="auto">
            <a:xfrm>
              <a:off x="2241550" y="3065463"/>
              <a:ext cx="93663"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0" name="Freeform 13"/>
            <p:cNvSpPr>
              <a:spLocks noEditPoints="1"/>
            </p:cNvSpPr>
            <p:nvPr userDrawn="1"/>
          </p:nvSpPr>
          <p:spPr bwMode="auto">
            <a:xfrm>
              <a:off x="2393950" y="3057525"/>
              <a:ext cx="295275" cy="569913"/>
            </a:xfrm>
            <a:custGeom>
              <a:avLst/>
              <a:gdLst>
                <a:gd name="T0" fmla="*/ 23 w 70"/>
                <a:gd name="T1" fmla="*/ 101 h 135"/>
                <a:gd name="T2" fmla="*/ 35 w 70"/>
                <a:gd name="T3" fmla="*/ 115 h 135"/>
                <a:gd name="T4" fmla="*/ 47 w 70"/>
                <a:gd name="T5" fmla="*/ 101 h 135"/>
                <a:gd name="T6" fmla="*/ 47 w 70"/>
                <a:gd name="T7" fmla="*/ 34 h 135"/>
                <a:gd name="T8" fmla="*/ 35 w 70"/>
                <a:gd name="T9" fmla="*/ 20 h 135"/>
                <a:gd name="T10" fmla="*/ 23 w 70"/>
                <a:gd name="T11" fmla="*/ 34 h 135"/>
                <a:gd name="T12" fmla="*/ 23 w 70"/>
                <a:gd name="T13" fmla="*/ 101 h 135"/>
                <a:gd name="T14" fmla="*/ 0 w 70"/>
                <a:gd name="T15" fmla="*/ 34 h 135"/>
                <a:gd name="T16" fmla="*/ 35 w 70"/>
                <a:gd name="T17" fmla="*/ 0 h 135"/>
                <a:gd name="T18" fmla="*/ 70 w 70"/>
                <a:gd name="T19" fmla="*/ 34 h 135"/>
                <a:gd name="T20" fmla="*/ 70 w 70"/>
                <a:gd name="T21" fmla="*/ 101 h 135"/>
                <a:gd name="T22" fmla="*/ 35 w 70"/>
                <a:gd name="T23" fmla="*/ 135 h 135"/>
                <a:gd name="T24" fmla="*/ 0 w 70"/>
                <a:gd name="T25" fmla="*/ 101 h 135"/>
                <a:gd name="T26" fmla="*/ 0 w 70"/>
                <a:gd name="T27"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35">
                  <a:moveTo>
                    <a:pt x="23" y="101"/>
                  </a:moveTo>
                  <a:cubicBezTo>
                    <a:pt x="23" y="111"/>
                    <a:pt x="26" y="115"/>
                    <a:pt x="35" y="115"/>
                  </a:cubicBezTo>
                  <a:cubicBezTo>
                    <a:pt x="45" y="115"/>
                    <a:pt x="47" y="111"/>
                    <a:pt x="47" y="101"/>
                  </a:cubicBezTo>
                  <a:cubicBezTo>
                    <a:pt x="47" y="34"/>
                    <a:pt x="47" y="34"/>
                    <a:pt x="47" y="34"/>
                  </a:cubicBezTo>
                  <a:cubicBezTo>
                    <a:pt x="47" y="25"/>
                    <a:pt x="45" y="20"/>
                    <a:pt x="35" y="20"/>
                  </a:cubicBezTo>
                  <a:cubicBezTo>
                    <a:pt x="26" y="20"/>
                    <a:pt x="23" y="25"/>
                    <a:pt x="23" y="34"/>
                  </a:cubicBezTo>
                  <a:lnTo>
                    <a:pt x="23" y="101"/>
                  </a:lnTo>
                  <a:close/>
                  <a:moveTo>
                    <a:pt x="0" y="34"/>
                  </a:moveTo>
                  <a:cubicBezTo>
                    <a:pt x="0" y="15"/>
                    <a:pt x="11" y="0"/>
                    <a:pt x="35" y="0"/>
                  </a:cubicBezTo>
                  <a:cubicBezTo>
                    <a:pt x="59" y="0"/>
                    <a:pt x="70" y="15"/>
                    <a:pt x="70" y="34"/>
                  </a:cubicBezTo>
                  <a:cubicBezTo>
                    <a:pt x="70" y="101"/>
                    <a:pt x="70" y="101"/>
                    <a:pt x="70" y="101"/>
                  </a:cubicBezTo>
                  <a:cubicBezTo>
                    <a:pt x="70" y="120"/>
                    <a:pt x="59" y="135"/>
                    <a:pt x="35" y="135"/>
                  </a:cubicBezTo>
                  <a:cubicBezTo>
                    <a:pt x="11" y="135"/>
                    <a:pt x="0" y="120"/>
                    <a:pt x="0" y="101"/>
                  </a:cubicBezTo>
                  <a:lnTo>
                    <a:pt x="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1" name="Freeform 14"/>
            <p:cNvSpPr>
              <a:spLocks/>
            </p:cNvSpPr>
            <p:nvPr userDrawn="1"/>
          </p:nvSpPr>
          <p:spPr bwMode="auto">
            <a:xfrm>
              <a:off x="2747963" y="3065463"/>
              <a:ext cx="290513" cy="552450"/>
            </a:xfrm>
            <a:custGeom>
              <a:avLst/>
              <a:gdLst>
                <a:gd name="T0" fmla="*/ 0 w 183"/>
                <a:gd name="T1" fmla="*/ 348 h 348"/>
                <a:gd name="T2" fmla="*/ 0 w 183"/>
                <a:gd name="T3" fmla="*/ 0 h 348"/>
                <a:gd name="T4" fmla="*/ 55 w 183"/>
                <a:gd name="T5" fmla="*/ 0 h 348"/>
                <a:gd name="T6" fmla="*/ 127 w 183"/>
                <a:gd name="T7" fmla="*/ 200 h 348"/>
                <a:gd name="T8" fmla="*/ 130 w 183"/>
                <a:gd name="T9" fmla="*/ 200 h 348"/>
                <a:gd name="T10" fmla="*/ 130 w 183"/>
                <a:gd name="T11" fmla="*/ 0 h 348"/>
                <a:gd name="T12" fmla="*/ 183 w 183"/>
                <a:gd name="T13" fmla="*/ 0 h 348"/>
                <a:gd name="T14" fmla="*/ 183 w 183"/>
                <a:gd name="T15" fmla="*/ 348 h 348"/>
                <a:gd name="T16" fmla="*/ 132 w 183"/>
                <a:gd name="T17" fmla="*/ 348 h 348"/>
                <a:gd name="T18" fmla="*/ 55 w 183"/>
                <a:gd name="T19" fmla="*/ 131 h 348"/>
                <a:gd name="T20" fmla="*/ 53 w 183"/>
                <a:gd name="T21" fmla="*/ 131 h 348"/>
                <a:gd name="T22" fmla="*/ 53 w 183"/>
                <a:gd name="T23" fmla="*/ 348 h 348"/>
                <a:gd name="T24" fmla="*/ 0 w 183"/>
                <a:gd name="T25"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348">
                  <a:moveTo>
                    <a:pt x="0" y="348"/>
                  </a:moveTo>
                  <a:lnTo>
                    <a:pt x="0" y="0"/>
                  </a:lnTo>
                  <a:lnTo>
                    <a:pt x="55" y="0"/>
                  </a:lnTo>
                  <a:lnTo>
                    <a:pt x="127" y="200"/>
                  </a:lnTo>
                  <a:lnTo>
                    <a:pt x="130" y="200"/>
                  </a:lnTo>
                  <a:lnTo>
                    <a:pt x="130" y="0"/>
                  </a:lnTo>
                  <a:lnTo>
                    <a:pt x="183" y="0"/>
                  </a:lnTo>
                  <a:lnTo>
                    <a:pt x="183" y="348"/>
                  </a:lnTo>
                  <a:lnTo>
                    <a:pt x="132" y="348"/>
                  </a:lnTo>
                  <a:lnTo>
                    <a:pt x="55" y="131"/>
                  </a:lnTo>
                  <a:lnTo>
                    <a:pt x="53" y="131"/>
                  </a:lnTo>
                  <a:lnTo>
                    <a:pt x="53" y="348"/>
                  </a:lnTo>
                  <a:lnTo>
                    <a:pt x="0" y="3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2" name="Freeform 15"/>
            <p:cNvSpPr>
              <a:spLocks/>
            </p:cNvSpPr>
            <p:nvPr userDrawn="1"/>
          </p:nvSpPr>
          <p:spPr bwMode="auto">
            <a:xfrm>
              <a:off x="969963" y="3656013"/>
              <a:ext cx="280988" cy="557213"/>
            </a:xfrm>
            <a:custGeom>
              <a:avLst/>
              <a:gdLst>
                <a:gd name="T0" fmla="*/ 45 w 67"/>
                <a:gd name="T1" fmla="*/ 45 h 132"/>
                <a:gd name="T2" fmla="*/ 45 w 67"/>
                <a:gd name="T3" fmla="*/ 35 h 132"/>
                <a:gd name="T4" fmla="*/ 34 w 67"/>
                <a:gd name="T5" fmla="*/ 20 h 132"/>
                <a:gd name="T6" fmla="*/ 22 w 67"/>
                <a:gd name="T7" fmla="*/ 34 h 132"/>
                <a:gd name="T8" fmla="*/ 22 w 67"/>
                <a:gd name="T9" fmla="*/ 99 h 132"/>
                <a:gd name="T10" fmla="*/ 34 w 67"/>
                <a:gd name="T11" fmla="*/ 113 h 132"/>
                <a:gd name="T12" fmla="*/ 45 w 67"/>
                <a:gd name="T13" fmla="*/ 100 h 132"/>
                <a:gd name="T14" fmla="*/ 45 w 67"/>
                <a:gd name="T15" fmla="*/ 85 h 132"/>
                <a:gd name="T16" fmla="*/ 67 w 67"/>
                <a:gd name="T17" fmla="*/ 85 h 132"/>
                <a:gd name="T18" fmla="*/ 67 w 67"/>
                <a:gd name="T19" fmla="*/ 99 h 132"/>
                <a:gd name="T20" fmla="*/ 34 w 67"/>
                <a:gd name="T21" fmla="*/ 132 h 132"/>
                <a:gd name="T22" fmla="*/ 0 w 67"/>
                <a:gd name="T23" fmla="*/ 99 h 132"/>
                <a:gd name="T24" fmla="*/ 0 w 67"/>
                <a:gd name="T25" fmla="*/ 33 h 132"/>
                <a:gd name="T26" fmla="*/ 34 w 67"/>
                <a:gd name="T27" fmla="*/ 0 h 132"/>
                <a:gd name="T28" fmla="*/ 67 w 67"/>
                <a:gd name="T29" fmla="*/ 36 h 132"/>
                <a:gd name="T30" fmla="*/ 67 w 67"/>
                <a:gd name="T31" fmla="*/ 45 h 132"/>
                <a:gd name="T32" fmla="*/ 45 w 67"/>
                <a:gd name="T33" fmla="*/ 4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32">
                  <a:moveTo>
                    <a:pt x="45" y="45"/>
                  </a:moveTo>
                  <a:cubicBezTo>
                    <a:pt x="45" y="35"/>
                    <a:pt x="45" y="35"/>
                    <a:pt x="45" y="35"/>
                  </a:cubicBezTo>
                  <a:cubicBezTo>
                    <a:pt x="45" y="24"/>
                    <a:pt x="40" y="20"/>
                    <a:pt x="34" y="20"/>
                  </a:cubicBezTo>
                  <a:cubicBezTo>
                    <a:pt x="25" y="20"/>
                    <a:pt x="22" y="24"/>
                    <a:pt x="22" y="34"/>
                  </a:cubicBezTo>
                  <a:cubicBezTo>
                    <a:pt x="22" y="99"/>
                    <a:pt x="22" y="99"/>
                    <a:pt x="22" y="99"/>
                  </a:cubicBezTo>
                  <a:cubicBezTo>
                    <a:pt x="22" y="108"/>
                    <a:pt x="25" y="113"/>
                    <a:pt x="34" y="113"/>
                  </a:cubicBezTo>
                  <a:cubicBezTo>
                    <a:pt x="42" y="113"/>
                    <a:pt x="45" y="108"/>
                    <a:pt x="45" y="100"/>
                  </a:cubicBezTo>
                  <a:cubicBezTo>
                    <a:pt x="45" y="85"/>
                    <a:pt x="45" y="85"/>
                    <a:pt x="45" y="85"/>
                  </a:cubicBezTo>
                  <a:cubicBezTo>
                    <a:pt x="67" y="85"/>
                    <a:pt x="67" y="85"/>
                    <a:pt x="67" y="85"/>
                  </a:cubicBezTo>
                  <a:cubicBezTo>
                    <a:pt x="67" y="99"/>
                    <a:pt x="67" y="99"/>
                    <a:pt x="67" y="99"/>
                  </a:cubicBezTo>
                  <a:cubicBezTo>
                    <a:pt x="67" y="117"/>
                    <a:pt x="56" y="132"/>
                    <a:pt x="34" y="132"/>
                  </a:cubicBezTo>
                  <a:cubicBezTo>
                    <a:pt x="11" y="132"/>
                    <a:pt x="0" y="117"/>
                    <a:pt x="0" y="99"/>
                  </a:cubicBezTo>
                  <a:cubicBezTo>
                    <a:pt x="0" y="33"/>
                    <a:pt x="0" y="33"/>
                    <a:pt x="0" y="33"/>
                  </a:cubicBezTo>
                  <a:cubicBezTo>
                    <a:pt x="0" y="15"/>
                    <a:pt x="11" y="0"/>
                    <a:pt x="34" y="0"/>
                  </a:cubicBezTo>
                  <a:cubicBezTo>
                    <a:pt x="56" y="0"/>
                    <a:pt x="67" y="16"/>
                    <a:pt x="67" y="36"/>
                  </a:cubicBezTo>
                  <a:cubicBezTo>
                    <a:pt x="67" y="45"/>
                    <a:pt x="67" y="45"/>
                    <a:pt x="67" y="45"/>
                  </a:cubicBezTo>
                  <a:lnTo>
                    <a:pt x="4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3" name="Freeform 16"/>
            <p:cNvSpPr>
              <a:spLocks noEditPoints="1"/>
            </p:cNvSpPr>
            <p:nvPr userDrawn="1"/>
          </p:nvSpPr>
          <p:spPr bwMode="auto">
            <a:xfrm>
              <a:off x="1293813" y="3656013"/>
              <a:ext cx="285750" cy="557213"/>
            </a:xfrm>
            <a:custGeom>
              <a:avLst/>
              <a:gdLst>
                <a:gd name="T0" fmla="*/ 22 w 68"/>
                <a:gd name="T1" fmla="*/ 99 h 132"/>
                <a:gd name="T2" fmla="*/ 34 w 68"/>
                <a:gd name="T3" fmla="*/ 113 h 132"/>
                <a:gd name="T4" fmla="*/ 46 w 68"/>
                <a:gd name="T5" fmla="*/ 99 h 132"/>
                <a:gd name="T6" fmla="*/ 46 w 68"/>
                <a:gd name="T7" fmla="*/ 34 h 132"/>
                <a:gd name="T8" fmla="*/ 34 w 68"/>
                <a:gd name="T9" fmla="*/ 20 h 132"/>
                <a:gd name="T10" fmla="*/ 22 w 68"/>
                <a:gd name="T11" fmla="*/ 34 h 132"/>
                <a:gd name="T12" fmla="*/ 22 w 68"/>
                <a:gd name="T13" fmla="*/ 99 h 132"/>
                <a:gd name="T14" fmla="*/ 0 w 68"/>
                <a:gd name="T15" fmla="*/ 33 h 132"/>
                <a:gd name="T16" fmla="*/ 34 w 68"/>
                <a:gd name="T17" fmla="*/ 0 h 132"/>
                <a:gd name="T18" fmla="*/ 68 w 68"/>
                <a:gd name="T19" fmla="*/ 33 h 132"/>
                <a:gd name="T20" fmla="*/ 68 w 68"/>
                <a:gd name="T21" fmla="*/ 99 h 132"/>
                <a:gd name="T22" fmla="*/ 34 w 68"/>
                <a:gd name="T23" fmla="*/ 132 h 132"/>
                <a:gd name="T24" fmla="*/ 0 w 68"/>
                <a:gd name="T25" fmla="*/ 99 h 132"/>
                <a:gd name="T26" fmla="*/ 0 w 68"/>
                <a:gd name="T27" fmla="*/ 3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32">
                  <a:moveTo>
                    <a:pt x="22" y="99"/>
                  </a:moveTo>
                  <a:cubicBezTo>
                    <a:pt x="22" y="108"/>
                    <a:pt x="25" y="113"/>
                    <a:pt x="34" y="113"/>
                  </a:cubicBezTo>
                  <a:cubicBezTo>
                    <a:pt x="43" y="113"/>
                    <a:pt x="46" y="108"/>
                    <a:pt x="46" y="99"/>
                  </a:cubicBezTo>
                  <a:cubicBezTo>
                    <a:pt x="46" y="34"/>
                    <a:pt x="46" y="34"/>
                    <a:pt x="46" y="34"/>
                  </a:cubicBezTo>
                  <a:cubicBezTo>
                    <a:pt x="46" y="24"/>
                    <a:pt x="43" y="20"/>
                    <a:pt x="34" y="20"/>
                  </a:cubicBezTo>
                  <a:cubicBezTo>
                    <a:pt x="25" y="20"/>
                    <a:pt x="22" y="24"/>
                    <a:pt x="22" y="34"/>
                  </a:cubicBezTo>
                  <a:lnTo>
                    <a:pt x="22" y="99"/>
                  </a:lnTo>
                  <a:close/>
                  <a:moveTo>
                    <a:pt x="0" y="33"/>
                  </a:moveTo>
                  <a:cubicBezTo>
                    <a:pt x="0" y="15"/>
                    <a:pt x="11" y="0"/>
                    <a:pt x="34" y="0"/>
                  </a:cubicBezTo>
                  <a:cubicBezTo>
                    <a:pt x="57" y="0"/>
                    <a:pt x="68" y="15"/>
                    <a:pt x="68" y="33"/>
                  </a:cubicBezTo>
                  <a:cubicBezTo>
                    <a:pt x="68" y="99"/>
                    <a:pt x="68" y="99"/>
                    <a:pt x="68" y="99"/>
                  </a:cubicBezTo>
                  <a:cubicBezTo>
                    <a:pt x="68" y="117"/>
                    <a:pt x="57" y="132"/>
                    <a:pt x="34" y="132"/>
                  </a:cubicBezTo>
                  <a:cubicBezTo>
                    <a:pt x="11" y="132"/>
                    <a:pt x="0" y="117"/>
                    <a:pt x="0" y="99"/>
                  </a:cubicBezTo>
                  <a:lnTo>
                    <a:pt x="0"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4" name="Freeform 17"/>
            <p:cNvSpPr>
              <a:spLocks/>
            </p:cNvSpPr>
            <p:nvPr userDrawn="1"/>
          </p:nvSpPr>
          <p:spPr bwMode="auto">
            <a:xfrm>
              <a:off x="1630363" y="3663950"/>
              <a:ext cx="282575" cy="539750"/>
            </a:xfrm>
            <a:custGeom>
              <a:avLst/>
              <a:gdLst>
                <a:gd name="T0" fmla="*/ 0 w 178"/>
                <a:gd name="T1" fmla="*/ 340 h 340"/>
                <a:gd name="T2" fmla="*/ 0 w 178"/>
                <a:gd name="T3" fmla="*/ 0 h 340"/>
                <a:gd name="T4" fmla="*/ 53 w 178"/>
                <a:gd name="T5" fmla="*/ 0 h 340"/>
                <a:gd name="T6" fmla="*/ 125 w 178"/>
                <a:gd name="T7" fmla="*/ 194 h 340"/>
                <a:gd name="T8" fmla="*/ 128 w 178"/>
                <a:gd name="T9" fmla="*/ 194 h 340"/>
                <a:gd name="T10" fmla="*/ 128 w 178"/>
                <a:gd name="T11" fmla="*/ 0 h 340"/>
                <a:gd name="T12" fmla="*/ 178 w 178"/>
                <a:gd name="T13" fmla="*/ 0 h 340"/>
                <a:gd name="T14" fmla="*/ 178 w 178"/>
                <a:gd name="T15" fmla="*/ 340 h 340"/>
                <a:gd name="T16" fmla="*/ 128 w 178"/>
                <a:gd name="T17" fmla="*/ 340 h 340"/>
                <a:gd name="T18" fmla="*/ 53 w 178"/>
                <a:gd name="T19" fmla="*/ 128 h 340"/>
                <a:gd name="T20" fmla="*/ 53 w 178"/>
                <a:gd name="T21" fmla="*/ 128 h 340"/>
                <a:gd name="T22" fmla="*/ 53 w 178"/>
                <a:gd name="T23" fmla="*/ 340 h 340"/>
                <a:gd name="T24" fmla="*/ 0 w 178"/>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340">
                  <a:moveTo>
                    <a:pt x="0" y="340"/>
                  </a:moveTo>
                  <a:lnTo>
                    <a:pt x="0" y="0"/>
                  </a:lnTo>
                  <a:lnTo>
                    <a:pt x="53" y="0"/>
                  </a:lnTo>
                  <a:lnTo>
                    <a:pt x="125" y="194"/>
                  </a:lnTo>
                  <a:lnTo>
                    <a:pt x="128" y="194"/>
                  </a:lnTo>
                  <a:lnTo>
                    <a:pt x="128" y="0"/>
                  </a:lnTo>
                  <a:lnTo>
                    <a:pt x="178" y="0"/>
                  </a:lnTo>
                  <a:lnTo>
                    <a:pt x="178" y="340"/>
                  </a:lnTo>
                  <a:lnTo>
                    <a:pt x="128" y="340"/>
                  </a:lnTo>
                  <a:lnTo>
                    <a:pt x="53"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5" name="Freeform 24"/>
            <p:cNvSpPr>
              <a:spLocks/>
            </p:cNvSpPr>
            <p:nvPr userDrawn="1"/>
          </p:nvSpPr>
          <p:spPr bwMode="auto">
            <a:xfrm>
              <a:off x="1938338" y="3663950"/>
              <a:ext cx="274638" cy="539750"/>
            </a:xfrm>
            <a:custGeom>
              <a:avLst/>
              <a:gdLst>
                <a:gd name="T0" fmla="*/ 56 w 173"/>
                <a:gd name="T1" fmla="*/ 51 h 340"/>
                <a:gd name="T2" fmla="*/ 0 w 173"/>
                <a:gd name="T3" fmla="*/ 51 h 340"/>
                <a:gd name="T4" fmla="*/ 0 w 173"/>
                <a:gd name="T5" fmla="*/ 0 h 340"/>
                <a:gd name="T6" fmla="*/ 173 w 173"/>
                <a:gd name="T7" fmla="*/ 0 h 340"/>
                <a:gd name="T8" fmla="*/ 173 w 173"/>
                <a:gd name="T9" fmla="*/ 51 h 340"/>
                <a:gd name="T10" fmla="*/ 114 w 173"/>
                <a:gd name="T11" fmla="*/ 51 h 340"/>
                <a:gd name="T12" fmla="*/ 114 w 173"/>
                <a:gd name="T13" fmla="*/ 340 h 340"/>
                <a:gd name="T14" fmla="*/ 56 w 173"/>
                <a:gd name="T15" fmla="*/ 340 h 340"/>
                <a:gd name="T16" fmla="*/ 56 w 173"/>
                <a:gd name="T17" fmla="*/ 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40">
                  <a:moveTo>
                    <a:pt x="56" y="51"/>
                  </a:moveTo>
                  <a:lnTo>
                    <a:pt x="0" y="51"/>
                  </a:lnTo>
                  <a:lnTo>
                    <a:pt x="0" y="0"/>
                  </a:lnTo>
                  <a:lnTo>
                    <a:pt x="173" y="0"/>
                  </a:lnTo>
                  <a:lnTo>
                    <a:pt x="173" y="51"/>
                  </a:lnTo>
                  <a:lnTo>
                    <a:pt x="114" y="51"/>
                  </a:lnTo>
                  <a:lnTo>
                    <a:pt x="114" y="340"/>
                  </a:lnTo>
                  <a:lnTo>
                    <a:pt x="56" y="340"/>
                  </a:lnTo>
                  <a:lnTo>
                    <a:pt x="56"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6" name="Rectangle 25"/>
            <p:cNvSpPr>
              <a:spLocks noChangeArrowheads="1"/>
            </p:cNvSpPr>
            <p:nvPr userDrawn="1"/>
          </p:nvSpPr>
          <p:spPr bwMode="auto">
            <a:xfrm>
              <a:off x="2241550" y="3663950"/>
              <a:ext cx="93663" cy="5397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7" name="Freeform 26"/>
            <p:cNvSpPr>
              <a:spLocks/>
            </p:cNvSpPr>
            <p:nvPr userDrawn="1"/>
          </p:nvSpPr>
          <p:spPr bwMode="auto">
            <a:xfrm>
              <a:off x="2401888" y="3663950"/>
              <a:ext cx="287338" cy="539750"/>
            </a:xfrm>
            <a:custGeom>
              <a:avLst/>
              <a:gdLst>
                <a:gd name="T0" fmla="*/ 0 w 181"/>
                <a:gd name="T1" fmla="*/ 340 h 340"/>
                <a:gd name="T2" fmla="*/ 0 w 181"/>
                <a:gd name="T3" fmla="*/ 0 h 340"/>
                <a:gd name="T4" fmla="*/ 56 w 181"/>
                <a:gd name="T5" fmla="*/ 0 h 340"/>
                <a:gd name="T6" fmla="*/ 127 w 181"/>
                <a:gd name="T7" fmla="*/ 194 h 340"/>
                <a:gd name="T8" fmla="*/ 127 w 181"/>
                <a:gd name="T9" fmla="*/ 194 h 340"/>
                <a:gd name="T10" fmla="*/ 127 w 181"/>
                <a:gd name="T11" fmla="*/ 0 h 340"/>
                <a:gd name="T12" fmla="*/ 181 w 181"/>
                <a:gd name="T13" fmla="*/ 0 h 340"/>
                <a:gd name="T14" fmla="*/ 181 w 181"/>
                <a:gd name="T15" fmla="*/ 340 h 340"/>
                <a:gd name="T16" fmla="*/ 130 w 181"/>
                <a:gd name="T17" fmla="*/ 340 h 340"/>
                <a:gd name="T18" fmla="*/ 56 w 181"/>
                <a:gd name="T19" fmla="*/ 128 h 340"/>
                <a:gd name="T20" fmla="*/ 53 w 181"/>
                <a:gd name="T21" fmla="*/ 128 h 340"/>
                <a:gd name="T22" fmla="*/ 53 w 181"/>
                <a:gd name="T23" fmla="*/ 340 h 340"/>
                <a:gd name="T24" fmla="*/ 0 w 181"/>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340">
                  <a:moveTo>
                    <a:pt x="0" y="340"/>
                  </a:moveTo>
                  <a:lnTo>
                    <a:pt x="0" y="0"/>
                  </a:lnTo>
                  <a:lnTo>
                    <a:pt x="56" y="0"/>
                  </a:lnTo>
                  <a:lnTo>
                    <a:pt x="127" y="194"/>
                  </a:lnTo>
                  <a:lnTo>
                    <a:pt x="127" y="194"/>
                  </a:lnTo>
                  <a:lnTo>
                    <a:pt x="127" y="0"/>
                  </a:lnTo>
                  <a:lnTo>
                    <a:pt x="181" y="0"/>
                  </a:lnTo>
                  <a:lnTo>
                    <a:pt x="181" y="340"/>
                  </a:lnTo>
                  <a:lnTo>
                    <a:pt x="130" y="340"/>
                  </a:lnTo>
                  <a:lnTo>
                    <a:pt x="56"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8" name="Freeform 27"/>
            <p:cNvSpPr>
              <a:spLocks/>
            </p:cNvSpPr>
            <p:nvPr userDrawn="1"/>
          </p:nvSpPr>
          <p:spPr bwMode="auto">
            <a:xfrm>
              <a:off x="2747963" y="3663950"/>
              <a:ext cx="290513" cy="549275"/>
            </a:xfrm>
            <a:custGeom>
              <a:avLst/>
              <a:gdLst>
                <a:gd name="T0" fmla="*/ 0 w 69"/>
                <a:gd name="T1" fmla="*/ 0 h 130"/>
                <a:gd name="T2" fmla="*/ 23 w 69"/>
                <a:gd name="T3" fmla="*/ 0 h 130"/>
                <a:gd name="T4" fmla="*/ 23 w 69"/>
                <a:gd name="T5" fmla="*/ 97 h 130"/>
                <a:gd name="T6" fmla="*/ 35 w 69"/>
                <a:gd name="T7" fmla="*/ 111 h 130"/>
                <a:gd name="T8" fmla="*/ 47 w 69"/>
                <a:gd name="T9" fmla="*/ 97 h 130"/>
                <a:gd name="T10" fmla="*/ 47 w 69"/>
                <a:gd name="T11" fmla="*/ 0 h 130"/>
                <a:gd name="T12" fmla="*/ 69 w 69"/>
                <a:gd name="T13" fmla="*/ 0 h 130"/>
                <a:gd name="T14" fmla="*/ 69 w 69"/>
                <a:gd name="T15" fmla="*/ 96 h 130"/>
                <a:gd name="T16" fmla="*/ 35 w 69"/>
                <a:gd name="T17" fmla="*/ 130 h 130"/>
                <a:gd name="T18" fmla="*/ 0 w 69"/>
                <a:gd name="T19" fmla="*/ 96 h 130"/>
                <a:gd name="T20" fmla="*/ 0 w 69"/>
                <a:gd name="T2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30">
                  <a:moveTo>
                    <a:pt x="0" y="0"/>
                  </a:moveTo>
                  <a:cubicBezTo>
                    <a:pt x="23" y="0"/>
                    <a:pt x="23" y="0"/>
                    <a:pt x="23" y="0"/>
                  </a:cubicBezTo>
                  <a:cubicBezTo>
                    <a:pt x="23" y="97"/>
                    <a:pt x="23" y="97"/>
                    <a:pt x="23" y="97"/>
                  </a:cubicBezTo>
                  <a:cubicBezTo>
                    <a:pt x="23" y="106"/>
                    <a:pt x="26" y="111"/>
                    <a:pt x="35" y="111"/>
                  </a:cubicBezTo>
                  <a:cubicBezTo>
                    <a:pt x="43" y="111"/>
                    <a:pt x="47" y="106"/>
                    <a:pt x="47" y="97"/>
                  </a:cubicBezTo>
                  <a:cubicBezTo>
                    <a:pt x="47" y="0"/>
                    <a:pt x="47" y="0"/>
                    <a:pt x="47" y="0"/>
                  </a:cubicBezTo>
                  <a:cubicBezTo>
                    <a:pt x="69" y="0"/>
                    <a:pt x="69" y="0"/>
                    <a:pt x="69" y="0"/>
                  </a:cubicBezTo>
                  <a:cubicBezTo>
                    <a:pt x="69" y="96"/>
                    <a:pt x="69" y="96"/>
                    <a:pt x="69" y="96"/>
                  </a:cubicBezTo>
                  <a:cubicBezTo>
                    <a:pt x="69" y="118"/>
                    <a:pt x="56" y="130"/>
                    <a:pt x="35" y="130"/>
                  </a:cubicBezTo>
                  <a:cubicBezTo>
                    <a:pt x="13" y="130"/>
                    <a:pt x="0" y="118"/>
                    <a:pt x="0" y="96"/>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2" name="Freeform 31"/>
            <p:cNvSpPr>
              <a:spLocks/>
            </p:cNvSpPr>
            <p:nvPr userDrawn="1"/>
          </p:nvSpPr>
          <p:spPr bwMode="auto">
            <a:xfrm>
              <a:off x="3092450" y="3663950"/>
              <a:ext cx="257175" cy="539750"/>
            </a:xfrm>
            <a:custGeom>
              <a:avLst/>
              <a:gdLst>
                <a:gd name="T0" fmla="*/ 0 w 162"/>
                <a:gd name="T1" fmla="*/ 340 h 340"/>
                <a:gd name="T2" fmla="*/ 0 w 162"/>
                <a:gd name="T3" fmla="*/ 0 h 340"/>
                <a:gd name="T4" fmla="*/ 157 w 162"/>
                <a:gd name="T5" fmla="*/ 0 h 340"/>
                <a:gd name="T6" fmla="*/ 157 w 162"/>
                <a:gd name="T7" fmla="*/ 51 h 340"/>
                <a:gd name="T8" fmla="*/ 59 w 162"/>
                <a:gd name="T9" fmla="*/ 51 h 340"/>
                <a:gd name="T10" fmla="*/ 59 w 162"/>
                <a:gd name="T11" fmla="*/ 139 h 340"/>
                <a:gd name="T12" fmla="*/ 133 w 162"/>
                <a:gd name="T13" fmla="*/ 139 h 340"/>
                <a:gd name="T14" fmla="*/ 133 w 162"/>
                <a:gd name="T15" fmla="*/ 192 h 340"/>
                <a:gd name="T16" fmla="*/ 59 w 162"/>
                <a:gd name="T17" fmla="*/ 192 h 340"/>
                <a:gd name="T18" fmla="*/ 59 w 162"/>
                <a:gd name="T19" fmla="*/ 290 h 340"/>
                <a:gd name="T20" fmla="*/ 162 w 162"/>
                <a:gd name="T21" fmla="*/ 290 h 340"/>
                <a:gd name="T22" fmla="*/ 162 w 162"/>
                <a:gd name="T23" fmla="*/ 340 h 340"/>
                <a:gd name="T24" fmla="*/ 0 w 162"/>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340">
                  <a:moveTo>
                    <a:pt x="0" y="340"/>
                  </a:moveTo>
                  <a:lnTo>
                    <a:pt x="0" y="0"/>
                  </a:lnTo>
                  <a:lnTo>
                    <a:pt x="157" y="0"/>
                  </a:lnTo>
                  <a:lnTo>
                    <a:pt x="157" y="51"/>
                  </a:lnTo>
                  <a:lnTo>
                    <a:pt x="59" y="51"/>
                  </a:lnTo>
                  <a:lnTo>
                    <a:pt x="59" y="139"/>
                  </a:lnTo>
                  <a:lnTo>
                    <a:pt x="133" y="139"/>
                  </a:lnTo>
                  <a:lnTo>
                    <a:pt x="133" y="192"/>
                  </a:lnTo>
                  <a:lnTo>
                    <a:pt x="59" y="192"/>
                  </a:lnTo>
                  <a:lnTo>
                    <a:pt x="59" y="290"/>
                  </a:lnTo>
                  <a:lnTo>
                    <a:pt x="162" y="290"/>
                  </a:lnTo>
                  <a:lnTo>
                    <a:pt x="162"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5" name="Freeform 34"/>
            <p:cNvSpPr>
              <a:spLocks/>
            </p:cNvSpPr>
            <p:nvPr userDrawn="1"/>
          </p:nvSpPr>
          <p:spPr bwMode="auto">
            <a:xfrm>
              <a:off x="3367088" y="3656013"/>
              <a:ext cx="285750" cy="557213"/>
            </a:xfrm>
            <a:custGeom>
              <a:avLst/>
              <a:gdLst>
                <a:gd name="T0" fmla="*/ 46 w 68"/>
                <a:gd name="T1" fmla="*/ 34 h 132"/>
                <a:gd name="T2" fmla="*/ 34 w 68"/>
                <a:gd name="T3" fmla="*/ 20 h 132"/>
                <a:gd name="T4" fmla="*/ 23 w 68"/>
                <a:gd name="T5" fmla="*/ 32 h 132"/>
                <a:gd name="T6" fmla="*/ 68 w 68"/>
                <a:gd name="T7" fmla="*/ 99 h 132"/>
                <a:gd name="T8" fmla="*/ 33 w 68"/>
                <a:gd name="T9" fmla="*/ 132 h 132"/>
                <a:gd name="T10" fmla="*/ 0 w 68"/>
                <a:gd name="T11" fmla="*/ 97 h 132"/>
                <a:gd name="T12" fmla="*/ 21 w 68"/>
                <a:gd name="T13" fmla="*/ 94 h 132"/>
                <a:gd name="T14" fmla="*/ 34 w 68"/>
                <a:gd name="T15" fmla="*/ 113 h 132"/>
                <a:gd name="T16" fmla="*/ 47 w 68"/>
                <a:gd name="T17" fmla="*/ 101 h 132"/>
                <a:gd name="T18" fmla="*/ 2 w 68"/>
                <a:gd name="T19" fmla="*/ 32 h 132"/>
                <a:gd name="T20" fmla="*/ 36 w 68"/>
                <a:gd name="T21" fmla="*/ 0 h 132"/>
                <a:gd name="T22" fmla="*/ 67 w 68"/>
                <a:gd name="T23" fmla="*/ 31 h 132"/>
                <a:gd name="T24" fmla="*/ 46 w 68"/>
                <a:gd name="T25"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32">
                  <a:moveTo>
                    <a:pt x="46" y="34"/>
                  </a:moveTo>
                  <a:cubicBezTo>
                    <a:pt x="45" y="23"/>
                    <a:pt x="39" y="20"/>
                    <a:pt x="34" y="20"/>
                  </a:cubicBezTo>
                  <a:cubicBezTo>
                    <a:pt x="27" y="20"/>
                    <a:pt x="23" y="24"/>
                    <a:pt x="23" y="32"/>
                  </a:cubicBezTo>
                  <a:cubicBezTo>
                    <a:pt x="23" y="54"/>
                    <a:pt x="68" y="64"/>
                    <a:pt x="68" y="99"/>
                  </a:cubicBezTo>
                  <a:cubicBezTo>
                    <a:pt x="68" y="120"/>
                    <a:pt x="54" y="132"/>
                    <a:pt x="33" y="132"/>
                  </a:cubicBezTo>
                  <a:cubicBezTo>
                    <a:pt x="13" y="132"/>
                    <a:pt x="1" y="116"/>
                    <a:pt x="0" y="97"/>
                  </a:cubicBezTo>
                  <a:cubicBezTo>
                    <a:pt x="21" y="94"/>
                    <a:pt x="21" y="94"/>
                    <a:pt x="21" y="94"/>
                  </a:cubicBezTo>
                  <a:cubicBezTo>
                    <a:pt x="22" y="107"/>
                    <a:pt x="27" y="113"/>
                    <a:pt x="34" y="113"/>
                  </a:cubicBezTo>
                  <a:cubicBezTo>
                    <a:pt x="42" y="113"/>
                    <a:pt x="47" y="109"/>
                    <a:pt x="47" y="101"/>
                  </a:cubicBezTo>
                  <a:cubicBezTo>
                    <a:pt x="47" y="76"/>
                    <a:pt x="2" y="69"/>
                    <a:pt x="2" y="32"/>
                  </a:cubicBezTo>
                  <a:cubicBezTo>
                    <a:pt x="2" y="12"/>
                    <a:pt x="14" y="0"/>
                    <a:pt x="36" y="0"/>
                  </a:cubicBezTo>
                  <a:cubicBezTo>
                    <a:pt x="54" y="0"/>
                    <a:pt x="65" y="13"/>
                    <a:pt x="67" y="31"/>
                  </a:cubicBezTo>
                  <a:lnTo>
                    <a:pt x="4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6" name="Line 24"/>
            <p:cNvSpPr>
              <a:spLocks noChangeShapeType="1"/>
            </p:cNvSpPr>
            <p:nvPr userDrawn="1"/>
          </p:nvSpPr>
          <p:spPr bwMode="auto">
            <a:xfrm>
              <a:off x="914400" y="4498975"/>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7" name="Line 25"/>
            <p:cNvSpPr>
              <a:spLocks noChangeShapeType="1"/>
            </p:cNvSpPr>
            <p:nvPr userDrawn="1"/>
          </p:nvSpPr>
          <p:spPr bwMode="auto">
            <a:xfrm>
              <a:off x="914400" y="2382838"/>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grpSp>
      <p:sp>
        <p:nvSpPr>
          <p:cNvPr id="38" name="Text Placeholder 2"/>
          <p:cNvSpPr txBox="1">
            <a:spLocks/>
          </p:cNvSpPr>
          <p:nvPr/>
        </p:nvSpPr>
        <p:spPr>
          <a:xfrm>
            <a:off x="1732126" y="3069228"/>
            <a:ext cx="6693007" cy="19440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5000" b="1" spc="600" dirty="0">
                <a:solidFill>
                  <a:srgbClr val="FFFFFF"/>
                </a:solidFill>
                <a:latin typeface="Arial Narrow" panose="020B0606020202030204" pitchFamily="34" charset="0"/>
              </a:rPr>
              <a:t>10,000+</a:t>
            </a:r>
          </a:p>
        </p:txBody>
      </p:sp>
      <p:sp>
        <p:nvSpPr>
          <p:cNvPr id="39" name="Rectangle 38"/>
          <p:cNvSpPr/>
          <p:nvPr/>
        </p:nvSpPr>
        <p:spPr>
          <a:xfrm>
            <a:off x="2054710" y="5313434"/>
            <a:ext cx="7318345" cy="630942"/>
          </a:xfrm>
          <a:prstGeom prst="rect">
            <a:avLst/>
          </a:prstGeom>
        </p:spPr>
        <p:txBody>
          <a:bodyPr wrap="square">
            <a:spAutoFit/>
          </a:bodyPr>
          <a:lstStyle/>
          <a:p>
            <a:r>
              <a:rPr lang="en-US" sz="3500" b="1" spc="600" dirty="0">
                <a:solidFill>
                  <a:srgbClr val="FFFFFF"/>
                </a:solidFill>
                <a:latin typeface="Arial Narrow" panose="020B0606020202030204" pitchFamily="34" charset="0"/>
              </a:rPr>
              <a:t>Veteran volunteers engaged</a:t>
            </a:r>
          </a:p>
        </p:txBody>
      </p:sp>
    </p:spTree>
    <p:extLst>
      <p:ext uri="{BB962C8B-B14F-4D97-AF65-F5344CB8AC3E}">
        <p14:creationId xmlns:p14="http://schemas.microsoft.com/office/powerpoint/2010/main" val="145893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anim calcmode="lin" valueType="num">
                                      <p:cBhvr>
                                        <p:cTn id="21" dur="1000" fill="hold"/>
                                        <p:tgtEl>
                                          <p:spTgt spid="39"/>
                                        </p:tgtEl>
                                        <p:attrNameLst>
                                          <p:attrName>ppt_x</p:attrName>
                                        </p:attrNameLst>
                                      </p:cBhvr>
                                      <p:tavLst>
                                        <p:tav tm="0">
                                          <p:val>
                                            <p:strVal val="#ppt_x"/>
                                          </p:val>
                                        </p:tav>
                                        <p:tav tm="100000">
                                          <p:val>
                                            <p:strVal val="#ppt_x"/>
                                          </p:val>
                                        </p:tav>
                                      </p:tavLst>
                                    </p:anim>
                                    <p:anim calcmode="lin" valueType="num">
                                      <p:cBhvr>
                                        <p:cTn id="22" dur="1000" fill="hold"/>
                                        <p:tgtEl>
                                          <p:spTgt spid="3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fade">
                                      <p:cBhvr>
                                        <p:cTn id="25" dur="1000"/>
                                        <p:tgtEl>
                                          <p:spTgt spid="38">
                                            <p:txEl>
                                              <p:pRg st="0" end="0"/>
                                            </p:txEl>
                                          </p:spTgt>
                                        </p:tgtEl>
                                      </p:cBhvr>
                                    </p:animEffect>
                                    <p:anim calcmode="lin" valueType="num">
                                      <p:cBhvr>
                                        <p:cTn id="26"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38" grpId="0" build="p"/>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293" y="1664680"/>
            <a:ext cx="3657129" cy="3657129"/>
          </a:xfrm>
          <a:prstGeom prst="ellipse">
            <a:avLst/>
          </a:prstGeom>
        </p:spPr>
      </p:pic>
      <p:pic>
        <p:nvPicPr>
          <p:cNvPr id="10" name="Picture 7" descr="https://photos-4.dropbox.com/t/2/AADtdq-o3EAG_8yRrbSwa1-cpB1vv6mJDRaR_WsXuNRo1g/12/264344194/jpeg/32x32/1/1442876400/0/2/thankAthon7.jpg/CIKlhn4gASACIAMgBCAFIAYgBygCKAc/tXj3liGWqL5BjDMl70ULpLDOGhXrdURyC9EQ2R6BjkY?size=1024x768&amp;size_mode=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5" t="9440" r="38240" b="-341"/>
          <a:stretch/>
        </p:blipFill>
        <p:spPr bwMode="auto">
          <a:xfrm>
            <a:off x="6684684" y="1664680"/>
            <a:ext cx="3674298" cy="3657129"/>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6777" y="2738980"/>
            <a:ext cx="3649746" cy="3657129"/>
          </a:xfrm>
          <a:prstGeom prst="ellipse">
            <a:avLst/>
          </a:prstGeom>
        </p:spPr>
      </p:pic>
      <p:sp>
        <p:nvSpPr>
          <p:cNvPr id="13" name="Text Placeholder 1"/>
          <p:cNvSpPr txBox="1">
            <a:spLocks/>
          </p:cNvSpPr>
          <p:nvPr/>
        </p:nvSpPr>
        <p:spPr>
          <a:xfrm>
            <a:off x="2380281" y="3008611"/>
            <a:ext cx="2243150" cy="53926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000" b="1">
                <a:solidFill>
                  <a:srgbClr val="FFFFFF"/>
                </a:solidFill>
                <a:latin typeface="Rockwell" charset="0"/>
                <a:ea typeface="Rockwell" charset="0"/>
                <a:cs typeface="Rockwell" charset="0"/>
              </a:rPr>
              <a:t>FELLOWS</a:t>
            </a:r>
            <a:endParaRPr lang="en-US" sz="3000" b="1" dirty="0">
              <a:solidFill>
                <a:srgbClr val="FFFFFF"/>
              </a:solidFill>
              <a:latin typeface="Rockwell" charset="0"/>
              <a:ea typeface="Rockwell" charset="0"/>
              <a:cs typeface="Rockwell" charset="0"/>
            </a:endParaRPr>
          </a:p>
        </p:txBody>
      </p:sp>
      <p:sp>
        <p:nvSpPr>
          <p:cNvPr id="14" name="Text Placeholder 1"/>
          <p:cNvSpPr txBox="1">
            <a:spLocks/>
          </p:cNvSpPr>
          <p:nvPr/>
        </p:nvSpPr>
        <p:spPr>
          <a:xfrm>
            <a:off x="4759770" y="4097214"/>
            <a:ext cx="2483760" cy="53926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000" b="1" dirty="0">
                <a:solidFill>
                  <a:srgbClr val="FFFFFF"/>
                </a:solidFill>
                <a:latin typeface="Rockwell" charset="0"/>
                <a:ea typeface="Rockwell" charset="0"/>
                <a:cs typeface="Rockwell" charset="0"/>
              </a:rPr>
              <a:t>SERVICE PLATOONS</a:t>
            </a:r>
          </a:p>
        </p:txBody>
      </p:sp>
      <p:sp>
        <p:nvSpPr>
          <p:cNvPr id="15" name="Text Placeholder 1"/>
          <p:cNvSpPr txBox="1">
            <a:spLocks/>
          </p:cNvSpPr>
          <p:nvPr/>
        </p:nvSpPr>
        <p:spPr>
          <a:xfrm>
            <a:off x="7292432" y="3008611"/>
            <a:ext cx="3066551" cy="53926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000" b="1" dirty="0">
                <a:solidFill>
                  <a:srgbClr val="FFFFFF"/>
                </a:solidFill>
                <a:latin typeface="Rockwell" charset="0"/>
                <a:ea typeface="Rockwell" charset="0"/>
                <a:cs typeface="Rockwell" charset="0"/>
              </a:rPr>
              <a:t>COMMUNITY</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5140" y="436311"/>
            <a:ext cx="2093020" cy="1617334"/>
          </a:xfrm>
          <a:prstGeom prst="rect">
            <a:avLst/>
          </a:prstGeom>
        </p:spPr>
      </p:pic>
      <p:cxnSp>
        <p:nvCxnSpPr>
          <p:cNvPr id="18" name="Straight Connector 17"/>
          <p:cNvCxnSpPr>
            <a:endCxn id="10" idx="1"/>
          </p:cNvCxnSpPr>
          <p:nvPr/>
        </p:nvCxnSpPr>
        <p:spPr>
          <a:xfrm>
            <a:off x="6443472" y="1664679"/>
            <a:ext cx="779300" cy="53557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755810" y="1715031"/>
            <a:ext cx="781318" cy="48522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9" idx="0"/>
          </p:cNvCxnSpPr>
          <p:nvPr/>
        </p:nvCxnSpPr>
        <p:spPr>
          <a:xfrm>
            <a:off x="6001650" y="1932467"/>
            <a:ext cx="0" cy="806513"/>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4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965158" y="1042737"/>
            <a:ext cx="3733800" cy="5261811"/>
          </a:xfrm>
        </p:spPr>
        <p:txBody>
          <a:bodyPr>
            <a:noAutofit/>
          </a:bodyPr>
          <a:lstStyle/>
          <a:p>
            <a:r>
              <a:rPr lang="en-US" sz="2100" dirty="0"/>
              <a:t>Team-based program of ~75 veterans that “deploy” to a specific city for a week-long project.</a:t>
            </a:r>
          </a:p>
          <a:p>
            <a:r>
              <a:rPr lang="en-US" sz="2100" dirty="0"/>
              <a:t>Volunteers mobilize with local partners and organizations to achieve maximum community impact. </a:t>
            </a:r>
          </a:p>
          <a:p>
            <a:r>
              <a:rPr lang="en-US" sz="2100" dirty="0"/>
              <a:t>Goal of the program is to continue impact after the week is over through additional partnerships, fellowships, and service platoons. </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brightnessContrast bright="-40000" contrast="20000"/>
                    </a14:imgEffect>
                  </a14:imgLayer>
                </a14:imgProps>
              </a:ext>
              <a:ext uri="{28A0092B-C50C-407E-A947-70E740481C1C}">
                <a14:useLocalDpi xmlns:a14="http://schemas.microsoft.com/office/drawing/2010/main" val="0"/>
              </a:ext>
            </a:extLst>
          </a:blip>
          <a:srcRect l="21072" r="33938"/>
          <a:stretch/>
        </p:blipFill>
        <p:spPr>
          <a:xfrm>
            <a:off x="6015789" y="0"/>
            <a:ext cx="4628148" cy="6858000"/>
          </a:xfrm>
          <a:prstGeom prst="rect">
            <a:avLst/>
          </a:prstGeom>
        </p:spPr>
      </p:pic>
      <p:sp>
        <p:nvSpPr>
          <p:cNvPr id="8" name="TextBox 7"/>
          <p:cNvSpPr txBox="1"/>
          <p:nvPr/>
        </p:nvSpPr>
        <p:spPr>
          <a:xfrm>
            <a:off x="6144127" y="2101516"/>
            <a:ext cx="4331368" cy="2631490"/>
          </a:xfrm>
          <a:prstGeom prst="rect">
            <a:avLst/>
          </a:prstGeom>
          <a:noFill/>
        </p:spPr>
        <p:txBody>
          <a:bodyPr wrap="square" rtlCol="0">
            <a:spAutoFit/>
          </a:bodyPr>
          <a:lstStyle/>
          <a:p>
            <a:pPr algn="ctr"/>
            <a:r>
              <a:rPr lang="en-US" sz="5500" b="1" dirty="0">
                <a:solidFill>
                  <a:srgbClr val="FFFFFF"/>
                </a:solidFill>
                <a:latin typeface="Arial Narrow" charset="0"/>
                <a:ea typeface="Arial Narrow" charset="0"/>
                <a:cs typeface="Arial Narrow" charset="0"/>
              </a:rPr>
              <a:t>THE MASS DEPLOYMENT PROGRAM</a:t>
            </a:r>
          </a:p>
        </p:txBody>
      </p:sp>
    </p:spTree>
    <p:extLst>
      <p:ext uri="{BB962C8B-B14F-4D97-AF65-F5344CB8AC3E}">
        <p14:creationId xmlns:p14="http://schemas.microsoft.com/office/powerpoint/2010/main" val="1879368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COMMUNITY IMPACT </a:t>
            </a:r>
          </a:p>
        </p:txBody>
      </p:sp>
      <p:sp>
        <p:nvSpPr>
          <p:cNvPr id="5" name="Rectangle 4"/>
          <p:cNvSpPr/>
          <p:nvPr/>
        </p:nvSpPr>
        <p:spPr>
          <a:xfrm>
            <a:off x="1981200" y="2217295"/>
            <a:ext cx="8229600" cy="1785104"/>
          </a:xfrm>
          <a:prstGeom prst="rect">
            <a:avLst/>
          </a:prstGeom>
        </p:spPr>
        <p:txBody>
          <a:bodyPr wrap="square">
            <a:spAutoFit/>
          </a:bodyPr>
          <a:lstStyle/>
          <a:p>
            <a:r>
              <a:rPr lang="en-US" sz="2200" b="1" i="1" dirty="0">
                <a:solidFill>
                  <a:srgbClr val="FFFFFF"/>
                </a:solidFill>
                <a:latin typeface="Calibri"/>
              </a:rPr>
              <a:t>“The veterans involved in Motown Muster left a very positive mark in our neighborhood, as their work exceeded our expectations. The new community garden will help Recovery Park provide fresh produce for neighbors without easy access to healthy foods, and riders use the bus stop shelters built on </a:t>
            </a:r>
            <a:r>
              <a:rPr lang="en-US" sz="2200" b="1" i="1" dirty="0" err="1">
                <a:solidFill>
                  <a:srgbClr val="FFFFFF"/>
                </a:solidFill>
                <a:latin typeface="Calibri"/>
              </a:rPr>
              <a:t>Chene</a:t>
            </a:r>
            <a:r>
              <a:rPr lang="en-US" sz="2200" b="1" i="1" dirty="0">
                <a:solidFill>
                  <a:srgbClr val="FFFFFF"/>
                </a:solidFill>
                <a:latin typeface="Calibri"/>
              </a:rPr>
              <a:t> Street on a daily basis.”</a:t>
            </a:r>
          </a:p>
        </p:txBody>
      </p:sp>
      <p:sp>
        <p:nvSpPr>
          <p:cNvPr id="6" name="Rectangle 5"/>
          <p:cNvSpPr/>
          <p:nvPr/>
        </p:nvSpPr>
        <p:spPr>
          <a:xfrm>
            <a:off x="1981200" y="4309340"/>
            <a:ext cx="8229600" cy="707886"/>
          </a:xfrm>
          <a:prstGeom prst="rect">
            <a:avLst/>
          </a:prstGeom>
        </p:spPr>
        <p:txBody>
          <a:bodyPr wrap="square">
            <a:spAutoFit/>
          </a:bodyPr>
          <a:lstStyle/>
          <a:p>
            <a:r>
              <a:rPr lang="en-US" sz="2000" b="1" dirty="0">
                <a:solidFill>
                  <a:srgbClr val="FFFFFF"/>
                </a:solidFill>
                <a:latin typeface="Calibri"/>
              </a:rPr>
              <a:t>94% OF COMMUNITY RESPONDENTS REPORTED FEELING PRIDEFUL OF THEIR COMMUNITY AFTER PARTICIPATING IN MOTOWN MUSTER</a:t>
            </a:r>
          </a:p>
        </p:txBody>
      </p:sp>
    </p:spTree>
    <p:extLst>
      <p:ext uri="{BB962C8B-B14F-4D97-AF65-F5344CB8AC3E}">
        <p14:creationId xmlns:p14="http://schemas.microsoft.com/office/powerpoint/2010/main" val="1020020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57562" y="1647557"/>
            <a:ext cx="3714787" cy="3417604"/>
          </a:xfrm>
          <a:prstGeom prst="rect">
            <a:avLst/>
          </a:prstGeom>
        </p:spPr>
      </p:pic>
      <p:sp>
        <p:nvSpPr>
          <p:cNvPr id="5" name="Arc 4"/>
          <p:cNvSpPr/>
          <p:nvPr/>
        </p:nvSpPr>
        <p:spPr>
          <a:xfrm rot="1098176">
            <a:off x="4279840" y="2493084"/>
            <a:ext cx="4892159" cy="1498117"/>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8" name="Arc 7"/>
          <p:cNvSpPr/>
          <p:nvPr/>
        </p:nvSpPr>
        <p:spPr>
          <a:xfrm rot="1098176" flipH="1">
            <a:off x="8988058" y="2746947"/>
            <a:ext cx="763630" cy="3112954"/>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9" name="Arc 8"/>
          <p:cNvSpPr/>
          <p:nvPr/>
        </p:nvSpPr>
        <p:spPr>
          <a:xfrm rot="18618287">
            <a:off x="5855986" y="4442031"/>
            <a:ext cx="2485698" cy="1698542"/>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10" name="Arc 9"/>
          <p:cNvSpPr/>
          <p:nvPr/>
        </p:nvSpPr>
        <p:spPr>
          <a:xfrm rot="17501647">
            <a:off x="8608373" y="3574836"/>
            <a:ext cx="2003370" cy="956600"/>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11" name="Arc 10"/>
          <p:cNvSpPr/>
          <p:nvPr/>
        </p:nvSpPr>
        <p:spPr>
          <a:xfrm rot="21246671">
            <a:off x="5714900" y="3193275"/>
            <a:ext cx="3312723" cy="1778761"/>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12" name="Arc 11"/>
          <p:cNvSpPr/>
          <p:nvPr/>
        </p:nvSpPr>
        <p:spPr>
          <a:xfrm rot="21246671">
            <a:off x="5256128" y="3766993"/>
            <a:ext cx="3913387" cy="403223"/>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14" name="Arc 13"/>
          <p:cNvSpPr/>
          <p:nvPr/>
        </p:nvSpPr>
        <p:spPr>
          <a:xfrm rot="1095654">
            <a:off x="6664146" y="2589130"/>
            <a:ext cx="2485698" cy="1698542"/>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15" name="Arc 14"/>
          <p:cNvSpPr/>
          <p:nvPr/>
        </p:nvSpPr>
        <p:spPr>
          <a:xfrm rot="2331106">
            <a:off x="8238623" y="3743706"/>
            <a:ext cx="1439812" cy="45719"/>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16" name="Arc 15"/>
          <p:cNvSpPr/>
          <p:nvPr/>
        </p:nvSpPr>
        <p:spPr>
          <a:xfrm>
            <a:off x="4177107" y="3403954"/>
            <a:ext cx="4790177" cy="910186"/>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17" name="Arc 16"/>
          <p:cNvSpPr/>
          <p:nvPr/>
        </p:nvSpPr>
        <p:spPr>
          <a:xfrm rot="18162627">
            <a:off x="8395266" y="3816598"/>
            <a:ext cx="903135" cy="714350"/>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18" name="Arc 17"/>
          <p:cNvSpPr/>
          <p:nvPr/>
        </p:nvSpPr>
        <p:spPr>
          <a:xfrm rot="2744779">
            <a:off x="7844328" y="2869880"/>
            <a:ext cx="1338139" cy="1400607"/>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19" name="Arc 18"/>
          <p:cNvSpPr/>
          <p:nvPr/>
        </p:nvSpPr>
        <p:spPr>
          <a:xfrm rot="3011849" flipH="1">
            <a:off x="7879666" y="3537956"/>
            <a:ext cx="1051567" cy="1894056"/>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21" name="Arc 20"/>
          <p:cNvSpPr/>
          <p:nvPr/>
        </p:nvSpPr>
        <p:spPr>
          <a:xfrm rot="2331106">
            <a:off x="6613057" y="4298844"/>
            <a:ext cx="2204505" cy="949374"/>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sp>
        <p:nvSpPr>
          <p:cNvPr id="22" name="5-Point Star 21"/>
          <p:cNvSpPr/>
          <p:nvPr/>
        </p:nvSpPr>
        <p:spPr>
          <a:xfrm>
            <a:off x="8931057" y="3635118"/>
            <a:ext cx="368969" cy="333693"/>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23" name="Arc 22"/>
          <p:cNvSpPr/>
          <p:nvPr/>
        </p:nvSpPr>
        <p:spPr>
          <a:xfrm rot="189250">
            <a:off x="6942661" y="3379577"/>
            <a:ext cx="2186327" cy="1016513"/>
          </a:xfrm>
          <a:prstGeom prst="arc">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46170"/>
              </a:solidFill>
              <a:latin typeface="Calibri"/>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99" y="1742718"/>
            <a:ext cx="3586029" cy="3314361"/>
          </a:xfrm>
          <a:prstGeom prst="rect">
            <a:avLst/>
          </a:prstGeom>
        </p:spPr>
      </p:pic>
      <p:sp>
        <p:nvSpPr>
          <p:cNvPr id="37" name="Rectangle 36"/>
          <p:cNvSpPr/>
          <p:nvPr/>
        </p:nvSpPr>
        <p:spPr>
          <a:xfrm>
            <a:off x="1796717" y="401053"/>
            <a:ext cx="2598821" cy="721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Tree>
    <p:extLst>
      <p:ext uri="{BB962C8B-B14F-4D97-AF65-F5344CB8AC3E}">
        <p14:creationId xmlns:p14="http://schemas.microsoft.com/office/powerpoint/2010/main" val="1719533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lh4.googleusercontent.com/qXKEoP49eeL0IPPywfzPBGbEOsAAQ_jTX6DDZ8QwIMmAUIIbPB9fsURjKxQ3SGqf4tdzuBC8nVvOfMsj5nm-id0RbXMsIAbweA9PbbBcUsKRrEbVC6dJToWKlVbdUp-X-kpv9ycvuR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675" y="2943032"/>
            <a:ext cx="1201904" cy="12019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4.googleusercontent.com/qirGJ_wf0BIrrFigbsH9O-8uPL1gesUNC4E6SkXnDAa9R_6cVF1ndmJOM6DW5yE889Kbw85NlNNjlWjkBKJEWstcysKzOGHwTXp85sXz5QUHPXIfC0tvvpWHy-6CUNZ4Rl0rN9L1FM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406" y="1856331"/>
            <a:ext cx="3039608" cy="5893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32734" y="4642242"/>
            <a:ext cx="3278280" cy="830997"/>
          </a:xfrm>
          <a:prstGeom prst="rect">
            <a:avLst/>
          </a:prstGeom>
        </p:spPr>
        <p:txBody>
          <a:bodyPr wrap="square">
            <a:spAutoFit/>
          </a:bodyPr>
          <a:lstStyle/>
          <a:p>
            <a:pPr algn="ctr"/>
            <a:r>
              <a:rPr lang="en-US" sz="2400" b="1" dirty="0">
                <a:solidFill>
                  <a:srgbClr val="546170"/>
                </a:solidFill>
                <a:latin typeface="Merriweather" charset="0"/>
              </a:rPr>
              <a:t>THE MARCUS FOUNDATION</a:t>
            </a:r>
            <a:endParaRPr lang="en-US" sz="2400" dirty="0">
              <a:solidFill>
                <a:srgbClr val="546170"/>
              </a:solidFill>
              <a:latin typeface="Calibri"/>
            </a:endParaRPr>
          </a:p>
        </p:txBody>
      </p:sp>
      <p:pic>
        <p:nvPicPr>
          <p:cNvPr id="1036" name="Picture 12" descr="https://lh5.googleusercontent.com/ppnhvlR4huW7TIQ_P-3J2Gf5hlZW3l3ybU2iGS-YgrGz342hrRtInRCdxQYFzy_usoMVCdvhid0G4YcbXeEIEh40x5_symDrT-3gp-aB0dKwIRoOsznxOjNsHsiYxMdrXxuGRE9UTJ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4278" y="1747652"/>
            <a:ext cx="1805293" cy="8327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6.googleusercontent.com/udWMiTLFqODF91a4sb4d8Qk-zdh9wHI73SCXWQYRZhU56j765z0TWTR75TDB4phumZRhmr-G8wnNAHIi1h4stvVqynFPbJOES6bOOdMYlnia7BonKV4M0PCGxuHeKHF6DYEfzM9gxo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8897" y="1846726"/>
            <a:ext cx="1327872" cy="59733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lh4.googleusercontent.com/V2NWwEEdqFjQ2m2rIxtt3Rufp_1D1qwn-OnO_mKFr9AWZf3-cSPeBWc40dxR3mqig7irbV0dWxXBQJ24qSDs6HeFeVHgy2uSzH4B6TD1ABEMuG1KGmYX2DNTXrvEoSPQMIwlSIbnJ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6924" y="4381344"/>
            <a:ext cx="2153717" cy="4953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0"/>
          </p:nvPr>
        </p:nvSpPr>
        <p:spPr>
          <a:xfrm>
            <a:off x="1976563" y="914401"/>
            <a:ext cx="3812131" cy="444625"/>
          </a:xfrm>
        </p:spPr>
        <p:txBody>
          <a:bodyPr>
            <a:normAutofit/>
          </a:bodyPr>
          <a:lstStyle/>
          <a:p>
            <a:pPr algn="ctr"/>
            <a:r>
              <a:rPr lang="en-US" sz="1900" u="sng" dirty="0">
                <a:latin typeface="Rockwell" charset="0"/>
                <a:ea typeface="Rockwell" charset="0"/>
                <a:cs typeface="Rockwell" charset="0"/>
              </a:rPr>
              <a:t>PRESENTING SPONSORS</a:t>
            </a:r>
          </a:p>
        </p:txBody>
      </p:sp>
      <p:sp>
        <p:nvSpPr>
          <p:cNvPr id="19" name="Text Placeholder 5"/>
          <p:cNvSpPr>
            <a:spLocks noGrp="1"/>
          </p:cNvSpPr>
          <p:nvPr>
            <p:ph type="body" sz="quarter" idx="10"/>
          </p:nvPr>
        </p:nvSpPr>
        <p:spPr>
          <a:xfrm>
            <a:off x="6464277" y="908859"/>
            <a:ext cx="3812131" cy="396200"/>
          </a:xfrm>
        </p:spPr>
        <p:txBody>
          <a:bodyPr>
            <a:normAutofit fontScale="85000" lnSpcReduction="10000"/>
          </a:bodyPr>
          <a:lstStyle/>
          <a:p>
            <a:pPr algn="ctr"/>
            <a:r>
              <a:rPr lang="en-US" sz="2200" u="sng" dirty="0">
                <a:latin typeface="Rockwell" charset="0"/>
                <a:ea typeface="Rockwell" charset="0"/>
                <a:cs typeface="Rockwell" charset="0"/>
              </a:rPr>
              <a:t>LEGACY IMPACT SPONSORS</a:t>
            </a:r>
          </a:p>
        </p:txBody>
      </p:sp>
      <p:sp>
        <p:nvSpPr>
          <p:cNvPr id="20" name="Text Placeholder 5"/>
          <p:cNvSpPr>
            <a:spLocks noGrp="1"/>
          </p:cNvSpPr>
          <p:nvPr>
            <p:ph type="body" sz="quarter" idx="10"/>
          </p:nvPr>
        </p:nvSpPr>
        <p:spPr>
          <a:xfrm>
            <a:off x="6464278" y="3543985"/>
            <a:ext cx="3812131" cy="444625"/>
          </a:xfrm>
        </p:spPr>
        <p:txBody>
          <a:bodyPr>
            <a:normAutofit/>
          </a:bodyPr>
          <a:lstStyle/>
          <a:p>
            <a:pPr algn="ctr"/>
            <a:r>
              <a:rPr lang="en-US" sz="1900" u="sng" dirty="0">
                <a:latin typeface="Rockwell" charset="0"/>
                <a:ea typeface="Rockwell" charset="0"/>
                <a:cs typeface="Rockwell" charset="0"/>
              </a:rPr>
              <a:t>DAILY SPONSORS</a:t>
            </a:r>
          </a:p>
        </p:txBody>
      </p:sp>
      <p:sp>
        <p:nvSpPr>
          <p:cNvPr id="11" name="Rectangle 10"/>
          <p:cNvSpPr/>
          <p:nvPr/>
        </p:nvSpPr>
        <p:spPr>
          <a:xfrm>
            <a:off x="1748590" y="417096"/>
            <a:ext cx="2550695" cy="497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Tree>
    <p:extLst>
      <p:ext uri="{BB962C8B-B14F-4D97-AF65-F5344CB8AC3E}">
        <p14:creationId xmlns:p14="http://schemas.microsoft.com/office/powerpoint/2010/main" val="946921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OPERATION SCHEDULE</a:t>
            </a:r>
          </a:p>
        </p:txBody>
      </p:sp>
      <p:pic>
        <p:nvPicPr>
          <p:cNvPr id="6"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32536" y="2019383"/>
            <a:ext cx="1174774" cy="1174774"/>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97445" y="2019383"/>
            <a:ext cx="1175450" cy="1174774"/>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99447" y="2019383"/>
            <a:ext cx="1174774" cy="1174774"/>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095129" y="2019383"/>
            <a:ext cx="1174092" cy="1174774"/>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590129" y="2019383"/>
            <a:ext cx="1174774" cy="1174774"/>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 Placeholder 5"/>
          <p:cNvSpPr>
            <a:spLocks noGrp="1"/>
          </p:cNvSpPr>
          <p:nvPr>
            <p:ph type="body" sz="quarter" idx="10"/>
          </p:nvPr>
        </p:nvSpPr>
        <p:spPr>
          <a:xfrm>
            <a:off x="2375657" y="3320288"/>
            <a:ext cx="1488532" cy="852437"/>
          </a:xfrm>
        </p:spPr>
        <p:txBody>
          <a:bodyPr>
            <a:normAutofit/>
          </a:bodyPr>
          <a:lstStyle/>
          <a:p>
            <a:pPr algn="ctr"/>
            <a:r>
              <a:rPr lang="en-US" sz="1600" dirty="0">
                <a:latin typeface="Rockwell" charset="0"/>
                <a:ea typeface="Rockwell" charset="0"/>
                <a:cs typeface="Rockwell" charset="0"/>
              </a:rPr>
              <a:t>MATTIE FREELAND PARK</a:t>
            </a:r>
          </a:p>
        </p:txBody>
      </p:sp>
      <p:sp>
        <p:nvSpPr>
          <p:cNvPr id="15" name="Text Placeholder 5"/>
          <p:cNvSpPr>
            <a:spLocks noGrp="1"/>
          </p:cNvSpPr>
          <p:nvPr>
            <p:ph type="body" sz="quarter" idx="10"/>
          </p:nvPr>
        </p:nvSpPr>
        <p:spPr>
          <a:xfrm>
            <a:off x="3940904" y="3334124"/>
            <a:ext cx="1488532" cy="852437"/>
          </a:xfrm>
        </p:spPr>
        <p:txBody>
          <a:bodyPr>
            <a:normAutofit/>
          </a:bodyPr>
          <a:lstStyle/>
          <a:p>
            <a:pPr algn="ctr"/>
            <a:r>
              <a:rPr lang="en-US" sz="1600" dirty="0">
                <a:latin typeface="Rockwell" charset="0"/>
                <a:ea typeface="Rockwell" charset="0"/>
                <a:cs typeface="Rockwell" charset="0"/>
              </a:rPr>
              <a:t>TRULY LIVING WELL</a:t>
            </a:r>
          </a:p>
        </p:txBody>
      </p:sp>
      <p:sp>
        <p:nvSpPr>
          <p:cNvPr id="16" name="Text Placeholder 5"/>
          <p:cNvSpPr>
            <a:spLocks noGrp="1"/>
          </p:cNvSpPr>
          <p:nvPr>
            <p:ph type="body" sz="quarter" idx="10"/>
          </p:nvPr>
        </p:nvSpPr>
        <p:spPr>
          <a:xfrm>
            <a:off x="5506151" y="3318081"/>
            <a:ext cx="1488532" cy="852437"/>
          </a:xfrm>
        </p:spPr>
        <p:txBody>
          <a:bodyPr>
            <a:normAutofit/>
          </a:bodyPr>
          <a:lstStyle/>
          <a:p>
            <a:pPr algn="ctr"/>
            <a:r>
              <a:rPr lang="en-US" sz="1600" dirty="0">
                <a:latin typeface="Rockwell" charset="0"/>
                <a:ea typeface="Rockwell" charset="0"/>
                <a:cs typeface="Rockwell" charset="0"/>
              </a:rPr>
              <a:t>ATLANTA BELTLINE</a:t>
            </a:r>
          </a:p>
        </p:txBody>
      </p:sp>
      <p:sp>
        <p:nvSpPr>
          <p:cNvPr id="17" name="Text Placeholder 5"/>
          <p:cNvSpPr>
            <a:spLocks noGrp="1"/>
          </p:cNvSpPr>
          <p:nvPr>
            <p:ph type="body" sz="quarter" idx="10"/>
          </p:nvPr>
        </p:nvSpPr>
        <p:spPr>
          <a:xfrm>
            <a:off x="6937909" y="3334124"/>
            <a:ext cx="1488532" cy="852437"/>
          </a:xfrm>
        </p:spPr>
        <p:txBody>
          <a:bodyPr>
            <a:normAutofit/>
          </a:bodyPr>
          <a:lstStyle/>
          <a:p>
            <a:pPr algn="ctr"/>
            <a:r>
              <a:rPr lang="en-US" sz="1600" dirty="0">
                <a:latin typeface="Rockwell" charset="0"/>
                <a:ea typeface="Rockwell" charset="0"/>
                <a:cs typeface="Rockwell" charset="0"/>
              </a:rPr>
              <a:t>ENGLISH AVENUE CAMPUS</a:t>
            </a:r>
          </a:p>
        </p:txBody>
      </p:sp>
      <p:sp>
        <p:nvSpPr>
          <p:cNvPr id="18" name="Text Placeholder 5"/>
          <p:cNvSpPr>
            <a:spLocks noGrp="1"/>
          </p:cNvSpPr>
          <p:nvPr>
            <p:ph type="body" sz="quarter" idx="10"/>
          </p:nvPr>
        </p:nvSpPr>
        <p:spPr>
          <a:xfrm>
            <a:off x="8433250" y="3313668"/>
            <a:ext cx="1488532" cy="852437"/>
          </a:xfrm>
        </p:spPr>
        <p:txBody>
          <a:bodyPr>
            <a:normAutofit/>
          </a:bodyPr>
          <a:lstStyle/>
          <a:p>
            <a:pPr algn="ctr"/>
            <a:r>
              <a:rPr lang="en-US" sz="1600" dirty="0">
                <a:latin typeface="Rockwell" charset="0"/>
                <a:ea typeface="Rockwell" charset="0"/>
                <a:cs typeface="Rockwell" charset="0"/>
              </a:rPr>
              <a:t>QUEST VETERANS VILLAGE</a:t>
            </a:r>
          </a:p>
        </p:txBody>
      </p:sp>
      <p:sp>
        <p:nvSpPr>
          <p:cNvPr id="19" name="Text Placeholder 5"/>
          <p:cNvSpPr>
            <a:spLocks noGrp="1"/>
          </p:cNvSpPr>
          <p:nvPr>
            <p:ph type="body" sz="quarter" idx="10"/>
          </p:nvPr>
        </p:nvSpPr>
        <p:spPr>
          <a:xfrm>
            <a:off x="2375657" y="1371600"/>
            <a:ext cx="1488532" cy="389812"/>
          </a:xfrm>
        </p:spPr>
        <p:txBody>
          <a:bodyPr>
            <a:noAutofit/>
          </a:bodyPr>
          <a:lstStyle/>
          <a:p>
            <a:pPr algn="ctr"/>
            <a:r>
              <a:rPr lang="en-US" sz="2000" u="sng" dirty="0">
                <a:solidFill>
                  <a:schemeClr val="accent5"/>
                </a:solidFill>
                <a:latin typeface="Rockwell" charset="0"/>
                <a:ea typeface="Rockwell" charset="0"/>
                <a:cs typeface="Rockwell" charset="0"/>
              </a:rPr>
              <a:t>JUNE 10</a:t>
            </a:r>
          </a:p>
        </p:txBody>
      </p:sp>
      <p:sp>
        <p:nvSpPr>
          <p:cNvPr id="20" name="Text Placeholder 5"/>
          <p:cNvSpPr>
            <a:spLocks noGrp="1"/>
          </p:cNvSpPr>
          <p:nvPr>
            <p:ph type="body" sz="quarter" idx="10"/>
          </p:nvPr>
        </p:nvSpPr>
        <p:spPr>
          <a:xfrm>
            <a:off x="3940904" y="1364682"/>
            <a:ext cx="1488532" cy="389812"/>
          </a:xfrm>
        </p:spPr>
        <p:txBody>
          <a:bodyPr>
            <a:noAutofit/>
          </a:bodyPr>
          <a:lstStyle/>
          <a:p>
            <a:pPr algn="ctr"/>
            <a:r>
              <a:rPr lang="en-US" sz="2000" u="sng" dirty="0">
                <a:solidFill>
                  <a:schemeClr val="accent5"/>
                </a:solidFill>
                <a:latin typeface="Rockwell" charset="0"/>
                <a:ea typeface="Rockwell" charset="0"/>
                <a:cs typeface="Rockwell" charset="0"/>
              </a:rPr>
              <a:t>JUNE 11</a:t>
            </a:r>
          </a:p>
        </p:txBody>
      </p:sp>
      <p:sp>
        <p:nvSpPr>
          <p:cNvPr id="21" name="Text Placeholder 5"/>
          <p:cNvSpPr>
            <a:spLocks noGrp="1"/>
          </p:cNvSpPr>
          <p:nvPr>
            <p:ph type="body" sz="quarter" idx="10"/>
          </p:nvPr>
        </p:nvSpPr>
        <p:spPr>
          <a:xfrm>
            <a:off x="5506151" y="1364397"/>
            <a:ext cx="1488532" cy="389812"/>
          </a:xfrm>
        </p:spPr>
        <p:txBody>
          <a:bodyPr>
            <a:noAutofit/>
          </a:bodyPr>
          <a:lstStyle/>
          <a:p>
            <a:pPr algn="ctr"/>
            <a:r>
              <a:rPr lang="en-US" sz="2000" u="sng" dirty="0">
                <a:solidFill>
                  <a:schemeClr val="accent5"/>
                </a:solidFill>
                <a:latin typeface="Rockwell" charset="0"/>
                <a:ea typeface="Rockwell" charset="0"/>
                <a:cs typeface="Rockwell" charset="0"/>
              </a:rPr>
              <a:t>JUNE 12</a:t>
            </a:r>
          </a:p>
        </p:txBody>
      </p:sp>
      <p:sp>
        <p:nvSpPr>
          <p:cNvPr id="22" name="Text Placeholder 5"/>
          <p:cNvSpPr>
            <a:spLocks noGrp="1"/>
          </p:cNvSpPr>
          <p:nvPr>
            <p:ph type="body" sz="quarter" idx="10"/>
          </p:nvPr>
        </p:nvSpPr>
        <p:spPr>
          <a:xfrm>
            <a:off x="6937909" y="1363566"/>
            <a:ext cx="1488532" cy="389812"/>
          </a:xfrm>
        </p:spPr>
        <p:txBody>
          <a:bodyPr>
            <a:noAutofit/>
          </a:bodyPr>
          <a:lstStyle/>
          <a:p>
            <a:pPr algn="ctr"/>
            <a:r>
              <a:rPr lang="en-US" sz="2000" u="sng" dirty="0">
                <a:solidFill>
                  <a:schemeClr val="accent5"/>
                </a:solidFill>
                <a:latin typeface="Rockwell" charset="0"/>
                <a:ea typeface="Rockwell" charset="0"/>
                <a:cs typeface="Rockwell" charset="0"/>
              </a:rPr>
              <a:t>JUNE 13</a:t>
            </a:r>
          </a:p>
        </p:txBody>
      </p:sp>
      <p:sp>
        <p:nvSpPr>
          <p:cNvPr id="23" name="Text Placeholder 5"/>
          <p:cNvSpPr>
            <a:spLocks noGrp="1"/>
          </p:cNvSpPr>
          <p:nvPr>
            <p:ph type="body" sz="quarter" idx="10"/>
          </p:nvPr>
        </p:nvSpPr>
        <p:spPr>
          <a:xfrm>
            <a:off x="8433250" y="1363566"/>
            <a:ext cx="1488532" cy="389812"/>
          </a:xfrm>
        </p:spPr>
        <p:txBody>
          <a:bodyPr>
            <a:noAutofit/>
          </a:bodyPr>
          <a:lstStyle/>
          <a:p>
            <a:pPr algn="ctr"/>
            <a:r>
              <a:rPr lang="en-US" sz="2000" u="sng" dirty="0">
                <a:solidFill>
                  <a:schemeClr val="accent5"/>
                </a:solidFill>
                <a:latin typeface="Rockwell" charset="0"/>
                <a:ea typeface="Rockwell" charset="0"/>
                <a:cs typeface="Rockwell" charset="0"/>
              </a:rPr>
              <a:t>JUNE 14</a:t>
            </a:r>
          </a:p>
        </p:txBody>
      </p:sp>
      <p:cxnSp>
        <p:nvCxnSpPr>
          <p:cNvPr id="4" name="Straight Arrow Connector 3"/>
          <p:cNvCxnSpPr>
            <a:stCxn id="6" idx="6"/>
            <a:endCxn id="7" idx="2"/>
          </p:cNvCxnSpPr>
          <p:nvPr/>
        </p:nvCxnSpPr>
        <p:spPr>
          <a:xfrm>
            <a:off x="3707311" y="2606770"/>
            <a:ext cx="3901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234369" y="2606770"/>
            <a:ext cx="3901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704995" y="2628984"/>
            <a:ext cx="3901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199995" y="2606770"/>
            <a:ext cx="3901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455262" y="4429328"/>
            <a:ext cx="7117956" cy="48127"/>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55262" y="4734057"/>
            <a:ext cx="3815550" cy="1107996"/>
          </a:xfrm>
          <a:prstGeom prst="rect">
            <a:avLst/>
          </a:prstGeom>
          <a:noFill/>
        </p:spPr>
        <p:txBody>
          <a:bodyPr wrap="square" rtlCol="0">
            <a:spAutoFit/>
          </a:bodyPr>
          <a:lstStyle/>
          <a:p>
            <a:r>
              <a:rPr lang="en-US" sz="2200" b="1" dirty="0">
                <a:solidFill>
                  <a:srgbClr val="546170"/>
                </a:solidFill>
                <a:latin typeface="Calibri"/>
              </a:rPr>
              <a:t>+ 75 Veteran Volunteers</a:t>
            </a:r>
          </a:p>
          <a:p>
            <a:r>
              <a:rPr lang="en-US" sz="2200" b="1" dirty="0">
                <a:solidFill>
                  <a:srgbClr val="546170"/>
                </a:solidFill>
                <a:latin typeface="Calibri"/>
              </a:rPr>
              <a:t>+ Community Volunteers</a:t>
            </a:r>
          </a:p>
          <a:p>
            <a:r>
              <a:rPr lang="en-US" sz="2200" b="1" dirty="0">
                <a:solidFill>
                  <a:srgbClr val="546170"/>
                </a:solidFill>
                <a:latin typeface="Calibri"/>
              </a:rPr>
              <a:t>+ Sponsor Volunteers</a:t>
            </a:r>
          </a:p>
        </p:txBody>
      </p:sp>
      <p:sp>
        <p:nvSpPr>
          <p:cNvPr id="27" name="TextBox 26"/>
          <p:cNvSpPr txBox="1"/>
          <p:nvPr/>
        </p:nvSpPr>
        <p:spPr>
          <a:xfrm>
            <a:off x="6106232" y="4754446"/>
            <a:ext cx="3815550" cy="1107996"/>
          </a:xfrm>
          <a:prstGeom prst="rect">
            <a:avLst/>
          </a:prstGeom>
          <a:noFill/>
        </p:spPr>
        <p:txBody>
          <a:bodyPr wrap="square" rtlCol="0">
            <a:spAutoFit/>
          </a:bodyPr>
          <a:lstStyle/>
          <a:p>
            <a:r>
              <a:rPr lang="en-US" sz="2200" b="1" dirty="0">
                <a:solidFill>
                  <a:srgbClr val="546170"/>
                </a:solidFill>
                <a:latin typeface="Calibri"/>
              </a:rPr>
              <a:t>+ </a:t>
            </a:r>
            <a:r>
              <a:rPr lang="en-US" sz="2200" b="1" dirty="0" err="1">
                <a:solidFill>
                  <a:srgbClr val="546170"/>
                </a:solidFill>
                <a:latin typeface="Calibri"/>
              </a:rPr>
              <a:t>ToolBank</a:t>
            </a:r>
            <a:r>
              <a:rPr lang="en-US" sz="2200" b="1" dirty="0">
                <a:solidFill>
                  <a:srgbClr val="546170"/>
                </a:solidFill>
                <a:latin typeface="Calibri"/>
              </a:rPr>
              <a:t> USA</a:t>
            </a:r>
          </a:p>
          <a:p>
            <a:r>
              <a:rPr lang="en-US" sz="2200" b="1" dirty="0">
                <a:solidFill>
                  <a:srgbClr val="546170"/>
                </a:solidFill>
                <a:latin typeface="Calibri"/>
              </a:rPr>
              <a:t>+ Atlanta Community </a:t>
            </a:r>
            <a:r>
              <a:rPr lang="en-US" sz="2200" b="1" dirty="0" err="1">
                <a:solidFill>
                  <a:srgbClr val="546170"/>
                </a:solidFill>
                <a:latin typeface="Calibri"/>
              </a:rPr>
              <a:t>ToolBank</a:t>
            </a:r>
            <a:endParaRPr lang="en-US" sz="2200" b="1" dirty="0">
              <a:solidFill>
                <a:srgbClr val="546170"/>
              </a:solidFill>
              <a:latin typeface="Calibri"/>
            </a:endParaRPr>
          </a:p>
          <a:p>
            <a:r>
              <a:rPr lang="en-US" sz="2200" b="1" dirty="0">
                <a:solidFill>
                  <a:srgbClr val="546170"/>
                </a:solidFill>
                <a:latin typeface="Calibri"/>
              </a:rPr>
              <a:t>+ Team Depot</a:t>
            </a:r>
          </a:p>
        </p:txBody>
      </p:sp>
    </p:spTree>
    <p:extLst>
      <p:ext uri="{BB962C8B-B14F-4D97-AF65-F5344CB8AC3E}">
        <p14:creationId xmlns:p14="http://schemas.microsoft.com/office/powerpoint/2010/main" val="9126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4167" y="-479898"/>
            <a:ext cx="12522373" cy="7417901"/>
          </a:xfrm>
          <a:prstGeom prst="rect">
            <a:avLst/>
          </a:prstGeom>
        </p:spPr>
      </p:pic>
      <p:sp>
        <p:nvSpPr>
          <p:cNvPr id="2" name="Text Placeholder 1"/>
          <p:cNvSpPr>
            <a:spLocks noGrp="1"/>
          </p:cNvSpPr>
          <p:nvPr>
            <p:ph type="body" sz="quarter" idx="10"/>
          </p:nvPr>
        </p:nvSpPr>
        <p:spPr>
          <a:xfrm>
            <a:off x="1981200" y="2418347"/>
            <a:ext cx="2927684" cy="2217822"/>
          </a:xfrm>
        </p:spPr>
        <p:txBody>
          <a:bodyPr>
            <a:noAutofit/>
          </a:bodyPr>
          <a:lstStyle/>
          <a:p>
            <a:r>
              <a:rPr lang="en-US" sz="4800" dirty="0">
                <a:solidFill>
                  <a:schemeClr val="bg1"/>
                </a:solidFill>
              </a:rPr>
              <a:t>MATTIE FREELAND PARK</a:t>
            </a:r>
          </a:p>
        </p:txBody>
      </p:sp>
      <p:sp>
        <p:nvSpPr>
          <p:cNvPr id="5" name="Text Placeholder 2"/>
          <p:cNvSpPr txBox="1">
            <a:spLocks/>
          </p:cNvSpPr>
          <p:nvPr/>
        </p:nvSpPr>
        <p:spPr>
          <a:xfrm>
            <a:off x="1981201" y="4813243"/>
            <a:ext cx="4215063" cy="3944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b="1" kern="1200">
                <a:solidFill>
                  <a:schemeClr val="accent5"/>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b="1" kern="1200">
                <a:solidFill>
                  <a:schemeClr val="accent5"/>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b="1" kern="1200">
                <a:solidFill>
                  <a:schemeClr val="accent5"/>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4"/>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rgbClr val="FFFFFF"/>
                </a:solidFill>
                <a:latin typeface="Calibri"/>
              </a:rPr>
              <a:t>SATURDAY, JUNE 10, 2017</a:t>
            </a:r>
          </a:p>
        </p:txBody>
      </p:sp>
      <p:sp>
        <p:nvSpPr>
          <p:cNvPr id="7" name="Rectangle 6"/>
          <p:cNvSpPr/>
          <p:nvPr/>
        </p:nvSpPr>
        <p:spPr>
          <a:xfrm>
            <a:off x="5457075" y="759927"/>
            <a:ext cx="5037220" cy="5227008"/>
          </a:xfrm>
          <a:prstGeom prst="rect">
            <a:avLst/>
          </a:prstGeom>
        </p:spPr>
        <p:txBody>
          <a:bodyPr wrap="square">
            <a:spAutoFit/>
          </a:bodyPr>
          <a:lstStyle/>
          <a:p>
            <a:pPr>
              <a:lnSpc>
                <a:spcPct val="114000"/>
              </a:lnSpc>
            </a:pPr>
            <a:r>
              <a:rPr lang="en-US" sz="2100" b="1" dirty="0">
                <a:solidFill>
                  <a:srgbClr val="FFFFFF"/>
                </a:solidFill>
                <a:latin typeface="Calibri"/>
              </a:rPr>
              <a:t>+ Create a picnic area for local gatherings including tables and a community grill. </a:t>
            </a:r>
          </a:p>
          <a:p>
            <a:pPr>
              <a:lnSpc>
                <a:spcPct val="114000"/>
              </a:lnSpc>
            </a:pPr>
            <a:r>
              <a:rPr lang="en-US" sz="2100" b="1" dirty="0">
                <a:solidFill>
                  <a:srgbClr val="FFFFFF"/>
                </a:solidFill>
                <a:latin typeface="Calibri"/>
              </a:rPr>
              <a:t>+ Install a horseshoe pit and a new basketball court complete with bench seating. </a:t>
            </a:r>
          </a:p>
          <a:p>
            <a:pPr>
              <a:lnSpc>
                <a:spcPct val="114000"/>
              </a:lnSpc>
            </a:pPr>
            <a:r>
              <a:rPr lang="en-US" sz="2100" b="1" dirty="0">
                <a:solidFill>
                  <a:srgbClr val="FFFFFF"/>
                </a:solidFill>
                <a:latin typeface="Calibri"/>
              </a:rPr>
              <a:t>+ Lay new sod, landscape low lush plants and evergreens throughout the grounds, and install bamboo fencing for some curb appeal.</a:t>
            </a:r>
          </a:p>
          <a:p>
            <a:pPr>
              <a:lnSpc>
                <a:spcPct val="114000"/>
              </a:lnSpc>
            </a:pPr>
            <a:r>
              <a:rPr lang="en-US" sz="2100" b="1" dirty="0">
                <a:solidFill>
                  <a:srgbClr val="FFFFFF"/>
                </a:solidFill>
                <a:latin typeface="Calibri"/>
              </a:rPr>
              <a:t>+ Build pergola’s, picnic tables, benches, and concrete seating throughout the park. </a:t>
            </a:r>
          </a:p>
          <a:p>
            <a:pPr>
              <a:lnSpc>
                <a:spcPct val="114000"/>
              </a:lnSpc>
            </a:pPr>
            <a:r>
              <a:rPr lang="en-US" sz="2100" b="1" dirty="0">
                <a:solidFill>
                  <a:srgbClr val="FFFFFF"/>
                </a:solidFill>
                <a:latin typeface="Calibri"/>
              </a:rPr>
              <a:t>+ Demolish an old shed and tear out the fencing to make way for new play spaces and updated materials.</a:t>
            </a:r>
            <a:endParaRPr lang="en-US" sz="2100" b="1" spc="600" dirty="0">
              <a:solidFill>
                <a:srgbClr val="FFFFFF"/>
              </a:solidFill>
              <a:latin typeface="Arial Narrow" panose="020B0606020202030204" pitchFamily="34" charset="0"/>
            </a:endParaRPr>
          </a:p>
        </p:txBody>
      </p:sp>
    </p:spTree>
    <p:extLst>
      <p:ext uri="{BB962C8B-B14F-4D97-AF65-F5344CB8AC3E}">
        <p14:creationId xmlns:p14="http://schemas.microsoft.com/office/powerpoint/2010/main" val="2460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0" y="-519947"/>
            <a:ext cx="9144000" cy="8167942"/>
            <a:chOff x="0" y="-399177"/>
            <a:chExt cx="9144000" cy="8167942"/>
          </a:xfrm>
        </p:grpSpPr>
        <p:sp>
          <p:nvSpPr>
            <p:cNvPr id="4" name="Rectangle 3"/>
            <p:cNvSpPr/>
            <p:nvPr/>
          </p:nvSpPr>
          <p:spPr>
            <a:xfrm>
              <a:off x="0" y="0"/>
              <a:ext cx="9144000" cy="72896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grpSp>
          <p:nvGrpSpPr>
            <p:cNvPr id="29" name="Group 28"/>
            <p:cNvGrpSpPr/>
            <p:nvPr/>
          </p:nvGrpSpPr>
          <p:grpSpPr>
            <a:xfrm>
              <a:off x="82384" y="-399177"/>
              <a:ext cx="4915773" cy="8167942"/>
              <a:chOff x="82385" y="-399177"/>
              <a:chExt cx="2070100" cy="3439633"/>
            </a:xfrm>
            <a:solidFill>
              <a:srgbClr val="122951">
                <a:alpha val="20000"/>
              </a:srgbClr>
            </a:solidFill>
          </p:grpSpPr>
          <p:sp>
            <p:nvSpPr>
              <p:cNvPr id="30" name="Freeform 22"/>
              <p:cNvSpPr>
                <a:spLocks/>
              </p:cNvSpPr>
              <p:nvPr/>
            </p:nvSpPr>
            <p:spPr bwMode="auto">
              <a:xfrm>
                <a:off x="82385" y="1192766"/>
                <a:ext cx="2070100" cy="1047750"/>
              </a:xfrm>
              <a:custGeom>
                <a:avLst/>
                <a:gdLst>
                  <a:gd name="T0" fmla="*/ 1304 w 1304"/>
                  <a:gd name="T1" fmla="*/ 0 h 660"/>
                  <a:gd name="T2" fmla="*/ 654 w 1304"/>
                  <a:gd name="T3" fmla="*/ 367 h 660"/>
                  <a:gd name="T4" fmla="*/ 0 w 1304"/>
                  <a:gd name="T5" fmla="*/ 0 h 660"/>
                  <a:gd name="T6" fmla="*/ 0 w 1304"/>
                  <a:gd name="T7" fmla="*/ 287 h 660"/>
                  <a:gd name="T8" fmla="*/ 654 w 1304"/>
                  <a:gd name="T9" fmla="*/ 660 h 660"/>
                  <a:gd name="T10" fmla="*/ 1304 w 1304"/>
                  <a:gd name="T11" fmla="*/ 287 h 660"/>
                  <a:gd name="T12" fmla="*/ 1304 w 1304"/>
                  <a:gd name="T13" fmla="*/ 0 h 660"/>
                </a:gdLst>
                <a:ahLst/>
                <a:cxnLst>
                  <a:cxn ang="0">
                    <a:pos x="T0" y="T1"/>
                  </a:cxn>
                  <a:cxn ang="0">
                    <a:pos x="T2" y="T3"/>
                  </a:cxn>
                  <a:cxn ang="0">
                    <a:pos x="T4" y="T5"/>
                  </a:cxn>
                  <a:cxn ang="0">
                    <a:pos x="T6" y="T7"/>
                  </a:cxn>
                  <a:cxn ang="0">
                    <a:pos x="T8" y="T9"/>
                  </a:cxn>
                  <a:cxn ang="0">
                    <a:pos x="T10" y="T11"/>
                  </a:cxn>
                  <a:cxn ang="0">
                    <a:pos x="T12" y="T13"/>
                  </a:cxn>
                </a:cxnLst>
                <a:rect l="0" t="0" r="r" b="b"/>
                <a:pathLst>
                  <a:path w="1304" h="660">
                    <a:moveTo>
                      <a:pt x="1304" y="0"/>
                    </a:moveTo>
                    <a:lnTo>
                      <a:pt x="654" y="367"/>
                    </a:lnTo>
                    <a:lnTo>
                      <a:pt x="0" y="0"/>
                    </a:lnTo>
                    <a:lnTo>
                      <a:pt x="0" y="287"/>
                    </a:lnTo>
                    <a:lnTo>
                      <a:pt x="654" y="660"/>
                    </a:lnTo>
                    <a:lnTo>
                      <a:pt x="1304" y="287"/>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1" name="Freeform 24"/>
              <p:cNvSpPr>
                <a:spLocks/>
              </p:cNvSpPr>
              <p:nvPr/>
            </p:nvSpPr>
            <p:spPr bwMode="auto">
              <a:xfrm>
                <a:off x="82385" y="1983181"/>
                <a:ext cx="2070100" cy="1057275"/>
              </a:xfrm>
              <a:custGeom>
                <a:avLst/>
                <a:gdLst>
                  <a:gd name="T0" fmla="*/ 1304 w 1304"/>
                  <a:gd name="T1" fmla="*/ 0 h 666"/>
                  <a:gd name="T2" fmla="*/ 654 w 1304"/>
                  <a:gd name="T3" fmla="*/ 367 h 666"/>
                  <a:gd name="T4" fmla="*/ 0 w 1304"/>
                  <a:gd name="T5" fmla="*/ 0 h 666"/>
                  <a:gd name="T6" fmla="*/ 0 w 1304"/>
                  <a:gd name="T7" fmla="*/ 293 h 666"/>
                  <a:gd name="T8" fmla="*/ 654 w 1304"/>
                  <a:gd name="T9" fmla="*/ 666 h 666"/>
                  <a:gd name="T10" fmla="*/ 1304 w 1304"/>
                  <a:gd name="T11" fmla="*/ 293 h 666"/>
                  <a:gd name="T12" fmla="*/ 1304 w 1304"/>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1304" y="0"/>
                    </a:moveTo>
                    <a:lnTo>
                      <a:pt x="654" y="367"/>
                    </a:lnTo>
                    <a:lnTo>
                      <a:pt x="0" y="0"/>
                    </a:lnTo>
                    <a:lnTo>
                      <a:pt x="0" y="293"/>
                    </a:lnTo>
                    <a:lnTo>
                      <a:pt x="654" y="666"/>
                    </a:lnTo>
                    <a:lnTo>
                      <a:pt x="1304" y="293"/>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3" name="Freeform 26"/>
              <p:cNvSpPr>
                <a:spLocks/>
              </p:cNvSpPr>
              <p:nvPr/>
            </p:nvSpPr>
            <p:spPr bwMode="auto">
              <a:xfrm>
                <a:off x="82385" y="-399177"/>
                <a:ext cx="2070100" cy="1049338"/>
              </a:xfrm>
              <a:custGeom>
                <a:avLst/>
                <a:gdLst>
                  <a:gd name="T0" fmla="*/ 1304 w 1304"/>
                  <a:gd name="T1" fmla="*/ 0 h 661"/>
                  <a:gd name="T2" fmla="*/ 654 w 1304"/>
                  <a:gd name="T3" fmla="*/ 367 h 661"/>
                  <a:gd name="T4" fmla="*/ 0 w 1304"/>
                  <a:gd name="T5" fmla="*/ 0 h 661"/>
                  <a:gd name="T6" fmla="*/ 0 w 1304"/>
                  <a:gd name="T7" fmla="*/ 286 h 661"/>
                  <a:gd name="T8" fmla="*/ 654 w 1304"/>
                  <a:gd name="T9" fmla="*/ 661 h 661"/>
                  <a:gd name="T10" fmla="*/ 1304 w 1304"/>
                  <a:gd name="T11" fmla="*/ 286 h 661"/>
                  <a:gd name="T12" fmla="*/ 1304 w 1304"/>
                  <a:gd name="T13" fmla="*/ 0 h 661"/>
                </a:gdLst>
                <a:ahLst/>
                <a:cxnLst>
                  <a:cxn ang="0">
                    <a:pos x="T0" y="T1"/>
                  </a:cxn>
                  <a:cxn ang="0">
                    <a:pos x="T2" y="T3"/>
                  </a:cxn>
                  <a:cxn ang="0">
                    <a:pos x="T4" y="T5"/>
                  </a:cxn>
                  <a:cxn ang="0">
                    <a:pos x="T6" y="T7"/>
                  </a:cxn>
                  <a:cxn ang="0">
                    <a:pos x="T8" y="T9"/>
                  </a:cxn>
                  <a:cxn ang="0">
                    <a:pos x="T10" y="T11"/>
                  </a:cxn>
                  <a:cxn ang="0">
                    <a:pos x="T12" y="T13"/>
                  </a:cxn>
                </a:cxnLst>
                <a:rect l="0" t="0" r="r" b="b"/>
                <a:pathLst>
                  <a:path w="1304" h="661">
                    <a:moveTo>
                      <a:pt x="1304" y="0"/>
                    </a:moveTo>
                    <a:lnTo>
                      <a:pt x="654" y="367"/>
                    </a:lnTo>
                    <a:lnTo>
                      <a:pt x="0" y="0"/>
                    </a:lnTo>
                    <a:lnTo>
                      <a:pt x="0" y="286"/>
                    </a:lnTo>
                    <a:lnTo>
                      <a:pt x="654" y="661"/>
                    </a:lnTo>
                    <a:lnTo>
                      <a:pt x="1304" y="286"/>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4" name="Freeform 28"/>
              <p:cNvSpPr>
                <a:spLocks/>
              </p:cNvSpPr>
              <p:nvPr/>
            </p:nvSpPr>
            <p:spPr bwMode="auto">
              <a:xfrm>
                <a:off x="82385" y="392826"/>
                <a:ext cx="2070100" cy="1057275"/>
              </a:xfrm>
              <a:custGeom>
                <a:avLst/>
                <a:gdLst>
                  <a:gd name="T0" fmla="*/ 1304 w 1304"/>
                  <a:gd name="T1" fmla="*/ 0 h 666"/>
                  <a:gd name="T2" fmla="*/ 654 w 1304"/>
                  <a:gd name="T3" fmla="*/ 368 h 666"/>
                  <a:gd name="T4" fmla="*/ 0 w 1304"/>
                  <a:gd name="T5" fmla="*/ 0 h 666"/>
                  <a:gd name="T6" fmla="*/ 0 w 1304"/>
                  <a:gd name="T7" fmla="*/ 293 h 666"/>
                  <a:gd name="T8" fmla="*/ 654 w 1304"/>
                  <a:gd name="T9" fmla="*/ 666 h 666"/>
                  <a:gd name="T10" fmla="*/ 1304 w 1304"/>
                  <a:gd name="T11" fmla="*/ 293 h 666"/>
                  <a:gd name="T12" fmla="*/ 1304 w 1304"/>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1304" h="666">
                    <a:moveTo>
                      <a:pt x="1304" y="0"/>
                    </a:moveTo>
                    <a:lnTo>
                      <a:pt x="654" y="368"/>
                    </a:lnTo>
                    <a:lnTo>
                      <a:pt x="0" y="0"/>
                    </a:lnTo>
                    <a:lnTo>
                      <a:pt x="0" y="293"/>
                    </a:lnTo>
                    <a:lnTo>
                      <a:pt x="654" y="666"/>
                    </a:lnTo>
                    <a:lnTo>
                      <a:pt x="1304" y="293"/>
                    </a:lnTo>
                    <a:lnTo>
                      <a:pt x="1304" y="0"/>
                    </a:lnTo>
                    <a:close/>
                  </a:path>
                </a:pathLst>
              </a:custGeom>
              <a:grpFill/>
              <a:ln w="66675">
                <a:solidFill>
                  <a:srgbClr val="052235">
                    <a:alpha val="20000"/>
                  </a:srgbClr>
                </a:solidFill>
                <a:miter lim="800000"/>
                <a:headEnd/>
                <a:tailEnd/>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grpSp>
      </p:grpSp>
      <p:grpSp>
        <p:nvGrpSpPr>
          <p:cNvPr id="11" name="Group 10"/>
          <p:cNvGrpSpPr/>
          <p:nvPr/>
        </p:nvGrpSpPr>
        <p:grpSpPr>
          <a:xfrm>
            <a:off x="9554597" y="223350"/>
            <a:ext cx="873125" cy="674711"/>
            <a:chOff x="914400" y="2382838"/>
            <a:chExt cx="2738438" cy="2116137"/>
          </a:xfrm>
        </p:grpSpPr>
        <p:sp>
          <p:nvSpPr>
            <p:cNvPr id="12" name="Freeform 5"/>
            <p:cNvSpPr>
              <a:spLocks/>
            </p:cNvSpPr>
            <p:nvPr userDrawn="1"/>
          </p:nvSpPr>
          <p:spPr bwMode="auto">
            <a:xfrm>
              <a:off x="914400" y="2670175"/>
              <a:ext cx="185738" cy="358775"/>
            </a:xfrm>
            <a:custGeom>
              <a:avLst/>
              <a:gdLst>
                <a:gd name="T0" fmla="*/ 40 w 117"/>
                <a:gd name="T1" fmla="*/ 34 h 226"/>
                <a:gd name="T2" fmla="*/ 0 w 117"/>
                <a:gd name="T3" fmla="*/ 34 h 226"/>
                <a:gd name="T4" fmla="*/ 0 w 117"/>
                <a:gd name="T5" fmla="*/ 0 h 226"/>
                <a:gd name="T6" fmla="*/ 117 w 117"/>
                <a:gd name="T7" fmla="*/ 0 h 226"/>
                <a:gd name="T8" fmla="*/ 117 w 117"/>
                <a:gd name="T9" fmla="*/ 34 h 226"/>
                <a:gd name="T10" fmla="*/ 80 w 117"/>
                <a:gd name="T11" fmla="*/ 34 h 226"/>
                <a:gd name="T12" fmla="*/ 80 w 117"/>
                <a:gd name="T13" fmla="*/ 226 h 226"/>
                <a:gd name="T14" fmla="*/ 40 w 117"/>
                <a:gd name="T15" fmla="*/ 226 h 226"/>
                <a:gd name="T16" fmla="*/ 40 w 117"/>
                <a:gd name="T17" fmla="*/ 3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26">
                  <a:moveTo>
                    <a:pt x="40" y="34"/>
                  </a:moveTo>
                  <a:lnTo>
                    <a:pt x="0" y="34"/>
                  </a:lnTo>
                  <a:lnTo>
                    <a:pt x="0" y="0"/>
                  </a:lnTo>
                  <a:lnTo>
                    <a:pt x="117" y="0"/>
                  </a:lnTo>
                  <a:lnTo>
                    <a:pt x="117" y="34"/>
                  </a:lnTo>
                  <a:lnTo>
                    <a:pt x="80" y="34"/>
                  </a:lnTo>
                  <a:lnTo>
                    <a:pt x="80" y="226"/>
                  </a:lnTo>
                  <a:lnTo>
                    <a:pt x="40" y="226"/>
                  </a:lnTo>
                  <a:lnTo>
                    <a:pt x="4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3" name="Freeform 6"/>
            <p:cNvSpPr>
              <a:spLocks/>
            </p:cNvSpPr>
            <p:nvPr userDrawn="1"/>
          </p:nvSpPr>
          <p:spPr bwMode="auto">
            <a:xfrm>
              <a:off x="1116013" y="2670175"/>
              <a:ext cx="198438" cy="358775"/>
            </a:xfrm>
            <a:custGeom>
              <a:avLst/>
              <a:gdLst>
                <a:gd name="T0" fmla="*/ 0 w 125"/>
                <a:gd name="T1" fmla="*/ 226 h 226"/>
                <a:gd name="T2" fmla="*/ 0 w 125"/>
                <a:gd name="T3" fmla="*/ 0 h 226"/>
                <a:gd name="T4" fmla="*/ 40 w 125"/>
                <a:gd name="T5" fmla="*/ 0 h 226"/>
                <a:gd name="T6" fmla="*/ 40 w 125"/>
                <a:gd name="T7" fmla="*/ 93 h 226"/>
                <a:gd name="T8" fmla="*/ 85 w 125"/>
                <a:gd name="T9" fmla="*/ 93 h 226"/>
                <a:gd name="T10" fmla="*/ 85 w 125"/>
                <a:gd name="T11" fmla="*/ 0 h 226"/>
                <a:gd name="T12" fmla="*/ 125 w 125"/>
                <a:gd name="T13" fmla="*/ 0 h 226"/>
                <a:gd name="T14" fmla="*/ 125 w 125"/>
                <a:gd name="T15" fmla="*/ 226 h 226"/>
                <a:gd name="T16" fmla="*/ 85 w 125"/>
                <a:gd name="T17" fmla="*/ 226 h 226"/>
                <a:gd name="T18" fmla="*/ 85 w 125"/>
                <a:gd name="T19" fmla="*/ 125 h 226"/>
                <a:gd name="T20" fmla="*/ 40 w 125"/>
                <a:gd name="T21" fmla="*/ 125 h 226"/>
                <a:gd name="T22" fmla="*/ 40 w 125"/>
                <a:gd name="T23" fmla="*/ 226 h 226"/>
                <a:gd name="T24" fmla="*/ 0 w 125"/>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26">
                  <a:moveTo>
                    <a:pt x="0" y="226"/>
                  </a:moveTo>
                  <a:lnTo>
                    <a:pt x="0" y="0"/>
                  </a:lnTo>
                  <a:lnTo>
                    <a:pt x="40" y="0"/>
                  </a:lnTo>
                  <a:lnTo>
                    <a:pt x="40" y="93"/>
                  </a:lnTo>
                  <a:lnTo>
                    <a:pt x="85" y="93"/>
                  </a:lnTo>
                  <a:lnTo>
                    <a:pt x="85" y="0"/>
                  </a:lnTo>
                  <a:lnTo>
                    <a:pt x="125" y="0"/>
                  </a:lnTo>
                  <a:lnTo>
                    <a:pt x="125" y="226"/>
                  </a:lnTo>
                  <a:lnTo>
                    <a:pt x="85" y="226"/>
                  </a:lnTo>
                  <a:lnTo>
                    <a:pt x="85" y="125"/>
                  </a:lnTo>
                  <a:lnTo>
                    <a:pt x="40" y="125"/>
                  </a:lnTo>
                  <a:lnTo>
                    <a:pt x="40"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4" name="Freeform 7"/>
            <p:cNvSpPr>
              <a:spLocks/>
            </p:cNvSpPr>
            <p:nvPr userDrawn="1"/>
          </p:nvSpPr>
          <p:spPr bwMode="auto">
            <a:xfrm>
              <a:off x="1352550" y="2670175"/>
              <a:ext cx="177800" cy="358775"/>
            </a:xfrm>
            <a:custGeom>
              <a:avLst/>
              <a:gdLst>
                <a:gd name="T0" fmla="*/ 0 w 112"/>
                <a:gd name="T1" fmla="*/ 226 h 226"/>
                <a:gd name="T2" fmla="*/ 0 w 112"/>
                <a:gd name="T3" fmla="*/ 0 h 226"/>
                <a:gd name="T4" fmla="*/ 106 w 112"/>
                <a:gd name="T5" fmla="*/ 0 h 226"/>
                <a:gd name="T6" fmla="*/ 106 w 112"/>
                <a:gd name="T7" fmla="*/ 34 h 226"/>
                <a:gd name="T8" fmla="*/ 40 w 112"/>
                <a:gd name="T9" fmla="*/ 34 h 226"/>
                <a:gd name="T10" fmla="*/ 40 w 112"/>
                <a:gd name="T11" fmla="*/ 93 h 226"/>
                <a:gd name="T12" fmla="*/ 90 w 112"/>
                <a:gd name="T13" fmla="*/ 93 h 226"/>
                <a:gd name="T14" fmla="*/ 90 w 112"/>
                <a:gd name="T15" fmla="*/ 125 h 226"/>
                <a:gd name="T16" fmla="*/ 40 w 112"/>
                <a:gd name="T17" fmla="*/ 125 h 226"/>
                <a:gd name="T18" fmla="*/ 40 w 112"/>
                <a:gd name="T19" fmla="*/ 191 h 226"/>
                <a:gd name="T20" fmla="*/ 112 w 112"/>
                <a:gd name="T21" fmla="*/ 191 h 226"/>
                <a:gd name="T22" fmla="*/ 112 w 112"/>
                <a:gd name="T23" fmla="*/ 226 h 226"/>
                <a:gd name="T24" fmla="*/ 0 w 112"/>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26">
                  <a:moveTo>
                    <a:pt x="0" y="226"/>
                  </a:moveTo>
                  <a:lnTo>
                    <a:pt x="0" y="0"/>
                  </a:lnTo>
                  <a:lnTo>
                    <a:pt x="106" y="0"/>
                  </a:lnTo>
                  <a:lnTo>
                    <a:pt x="106" y="34"/>
                  </a:lnTo>
                  <a:lnTo>
                    <a:pt x="40" y="34"/>
                  </a:lnTo>
                  <a:lnTo>
                    <a:pt x="40" y="93"/>
                  </a:lnTo>
                  <a:lnTo>
                    <a:pt x="90" y="93"/>
                  </a:lnTo>
                  <a:lnTo>
                    <a:pt x="90" y="125"/>
                  </a:lnTo>
                  <a:lnTo>
                    <a:pt x="40" y="125"/>
                  </a:lnTo>
                  <a:lnTo>
                    <a:pt x="40" y="191"/>
                  </a:lnTo>
                  <a:lnTo>
                    <a:pt x="112" y="191"/>
                  </a:lnTo>
                  <a:lnTo>
                    <a:pt x="112"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5" name="Freeform 8"/>
            <p:cNvSpPr>
              <a:spLocks/>
            </p:cNvSpPr>
            <p:nvPr userDrawn="1"/>
          </p:nvSpPr>
          <p:spPr bwMode="auto">
            <a:xfrm>
              <a:off x="969963" y="3065463"/>
              <a:ext cx="390525" cy="552450"/>
            </a:xfrm>
            <a:custGeom>
              <a:avLst/>
              <a:gdLst>
                <a:gd name="T0" fmla="*/ 246 w 246"/>
                <a:gd name="T1" fmla="*/ 0 h 348"/>
                <a:gd name="T2" fmla="*/ 246 w 246"/>
                <a:gd name="T3" fmla="*/ 348 h 348"/>
                <a:gd name="T4" fmla="*/ 196 w 246"/>
                <a:gd name="T5" fmla="*/ 348 h 348"/>
                <a:gd name="T6" fmla="*/ 196 w 246"/>
                <a:gd name="T7" fmla="*/ 77 h 348"/>
                <a:gd name="T8" fmla="*/ 193 w 246"/>
                <a:gd name="T9" fmla="*/ 77 h 348"/>
                <a:gd name="T10" fmla="*/ 140 w 246"/>
                <a:gd name="T11" fmla="*/ 348 h 348"/>
                <a:gd name="T12" fmla="*/ 108 w 246"/>
                <a:gd name="T13" fmla="*/ 348 h 348"/>
                <a:gd name="T14" fmla="*/ 55 w 246"/>
                <a:gd name="T15" fmla="*/ 77 h 348"/>
                <a:gd name="T16" fmla="*/ 53 w 246"/>
                <a:gd name="T17" fmla="*/ 77 h 348"/>
                <a:gd name="T18" fmla="*/ 53 w 246"/>
                <a:gd name="T19" fmla="*/ 348 h 348"/>
                <a:gd name="T20" fmla="*/ 0 w 246"/>
                <a:gd name="T21" fmla="*/ 348 h 348"/>
                <a:gd name="T22" fmla="*/ 0 w 246"/>
                <a:gd name="T23" fmla="*/ 0 h 348"/>
                <a:gd name="T24" fmla="*/ 82 w 246"/>
                <a:gd name="T25" fmla="*/ 0 h 348"/>
                <a:gd name="T26" fmla="*/ 124 w 246"/>
                <a:gd name="T27" fmla="*/ 205 h 348"/>
                <a:gd name="T28" fmla="*/ 124 w 246"/>
                <a:gd name="T29" fmla="*/ 205 h 348"/>
                <a:gd name="T30" fmla="*/ 167 w 246"/>
                <a:gd name="T31" fmla="*/ 0 h 348"/>
                <a:gd name="T32" fmla="*/ 246 w 246"/>
                <a:gd name="T3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348">
                  <a:moveTo>
                    <a:pt x="246" y="0"/>
                  </a:moveTo>
                  <a:lnTo>
                    <a:pt x="246" y="348"/>
                  </a:lnTo>
                  <a:lnTo>
                    <a:pt x="196" y="348"/>
                  </a:lnTo>
                  <a:lnTo>
                    <a:pt x="196" y="77"/>
                  </a:lnTo>
                  <a:lnTo>
                    <a:pt x="193" y="77"/>
                  </a:lnTo>
                  <a:lnTo>
                    <a:pt x="140" y="348"/>
                  </a:lnTo>
                  <a:lnTo>
                    <a:pt x="108" y="348"/>
                  </a:lnTo>
                  <a:lnTo>
                    <a:pt x="55" y="77"/>
                  </a:lnTo>
                  <a:lnTo>
                    <a:pt x="53" y="77"/>
                  </a:lnTo>
                  <a:lnTo>
                    <a:pt x="53" y="348"/>
                  </a:lnTo>
                  <a:lnTo>
                    <a:pt x="0" y="348"/>
                  </a:lnTo>
                  <a:lnTo>
                    <a:pt x="0" y="0"/>
                  </a:lnTo>
                  <a:lnTo>
                    <a:pt x="82" y="0"/>
                  </a:lnTo>
                  <a:lnTo>
                    <a:pt x="124" y="205"/>
                  </a:lnTo>
                  <a:lnTo>
                    <a:pt x="124" y="205"/>
                  </a:lnTo>
                  <a:lnTo>
                    <a:pt x="167" y="0"/>
                  </a:lnTo>
                  <a:lnTo>
                    <a:pt x="2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6" name="Rectangle 9"/>
            <p:cNvSpPr>
              <a:spLocks noChangeArrowheads="1"/>
            </p:cNvSpPr>
            <p:nvPr userDrawn="1"/>
          </p:nvSpPr>
          <p:spPr bwMode="auto">
            <a:xfrm>
              <a:off x="1431925" y="3065463"/>
              <a:ext cx="98425"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7" name="Freeform 10"/>
            <p:cNvSpPr>
              <a:spLocks/>
            </p:cNvSpPr>
            <p:nvPr userDrawn="1"/>
          </p:nvSpPr>
          <p:spPr bwMode="auto">
            <a:xfrm>
              <a:off x="1576388" y="3057525"/>
              <a:ext cx="298450" cy="569913"/>
            </a:xfrm>
            <a:custGeom>
              <a:avLst/>
              <a:gdLst>
                <a:gd name="T0" fmla="*/ 48 w 71"/>
                <a:gd name="T1" fmla="*/ 34 h 135"/>
                <a:gd name="T2" fmla="*/ 36 w 71"/>
                <a:gd name="T3" fmla="*/ 20 h 135"/>
                <a:gd name="T4" fmla="*/ 24 w 71"/>
                <a:gd name="T5" fmla="*/ 33 h 135"/>
                <a:gd name="T6" fmla="*/ 71 w 71"/>
                <a:gd name="T7" fmla="*/ 101 h 135"/>
                <a:gd name="T8" fmla="*/ 35 w 71"/>
                <a:gd name="T9" fmla="*/ 135 h 135"/>
                <a:gd name="T10" fmla="*/ 0 w 71"/>
                <a:gd name="T11" fmla="*/ 99 h 135"/>
                <a:gd name="T12" fmla="*/ 22 w 71"/>
                <a:gd name="T13" fmla="*/ 96 h 135"/>
                <a:gd name="T14" fmla="*/ 36 w 71"/>
                <a:gd name="T15" fmla="*/ 115 h 135"/>
                <a:gd name="T16" fmla="*/ 49 w 71"/>
                <a:gd name="T17" fmla="*/ 103 h 135"/>
                <a:gd name="T18" fmla="*/ 2 w 71"/>
                <a:gd name="T19" fmla="*/ 33 h 135"/>
                <a:gd name="T20" fmla="*/ 38 w 71"/>
                <a:gd name="T21" fmla="*/ 0 h 135"/>
                <a:gd name="T22" fmla="*/ 70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6" y="20"/>
                  </a:cubicBezTo>
                  <a:cubicBezTo>
                    <a:pt x="28" y="20"/>
                    <a:pt x="24" y="25"/>
                    <a:pt x="24" y="33"/>
                  </a:cubicBezTo>
                  <a:cubicBezTo>
                    <a:pt x="24" y="55"/>
                    <a:pt x="71" y="66"/>
                    <a:pt x="71" y="101"/>
                  </a:cubicBezTo>
                  <a:cubicBezTo>
                    <a:pt x="71" y="123"/>
                    <a:pt x="56" y="135"/>
                    <a:pt x="35" y="135"/>
                  </a:cubicBezTo>
                  <a:cubicBezTo>
                    <a:pt x="13" y="135"/>
                    <a:pt x="1" y="118"/>
                    <a:pt x="0" y="99"/>
                  </a:cubicBezTo>
                  <a:cubicBezTo>
                    <a:pt x="22" y="96"/>
                    <a:pt x="22" y="96"/>
                    <a:pt x="22" y="96"/>
                  </a:cubicBezTo>
                  <a:cubicBezTo>
                    <a:pt x="23" y="109"/>
                    <a:pt x="28" y="115"/>
                    <a:pt x="36" y="115"/>
                  </a:cubicBezTo>
                  <a:cubicBezTo>
                    <a:pt x="44" y="115"/>
                    <a:pt x="49" y="111"/>
                    <a:pt x="49" y="103"/>
                  </a:cubicBezTo>
                  <a:cubicBezTo>
                    <a:pt x="49" y="77"/>
                    <a:pt x="2" y="71"/>
                    <a:pt x="2" y="33"/>
                  </a:cubicBezTo>
                  <a:cubicBezTo>
                    <a:pt x="2" y="12"/>
                    <a:pt x="15" y="0"/>
                    <a:pt x="38" y="0"/>
                  </a:cubicBezTo>
                  <a:cubicBezTo>
                    <a:pt x="57" y="0"/>
                    <a:pt x="68" y="13"/>
                    <a:pt x="70"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8" name="Freeform 11"/>
            <p:cNvSpPr>
              <a:spLocks/>
            </p:cNvSpPr>
            <p:nvPr userDrawn="1"/>
          </p:nvSpPr>
          <p:spPr bwMode="auto">
            <a:xfrm>
              <a:off x="1892300" y="3057525"/>
              <a:ext cx="298450" cy="569913"/>
            </a:xfrm>
            <a:custGeom>
              <a:avLst/>
              <a:gdLst>
                <a:gd name="T0" fmla="*/ 48 w 71"/>
                <a:gd name="T1" fmla="*/ 34 h 135"/>
                <a:gd name="T2" fmla="*/ 35 w 71"/>
                <a:gd name="T3" fmla="*/ 20 h 135"/>
                <a:gd name="T4" fmla="*/ 24 w 71"/>
                <a:gd name="T5" fmla="*/ 33 h 135"/>
                <a:gd name="T6" fmla="*/ 71 w 71"/>
                <a:gd name="T7" fmla="*/ 101 h 135"/>
                <a:gd name="T8" fmla="*/ 34 w 71"/>
                <a:gd name="T9" fmla="*/ 135 h 135"/>
                <a:gd name="T10" fmla="*/ 0 w 71"/>
                <a:gd name="T11" fmla="*/ 99 h 135"/>
                <a:gd name="T12" fmla="*/ 22 w 71"/>
                <a:gd name="T13" fmla="*/ 96 h 135"/>
                <a:gd name="T14" fmla="*/ 35 w 71"/>
                <a:gd name="T15" fmla="*/ 115 h 135"/>
                <a:gd name="T16" fmla="*/ 49 w 71"/>
                <a:gd name="T17" fmla="*/ 103 h 135"/>
                <a:gd name="T18" fmla="*/ 2 w 71"/>
                <a:gd name="T19" fmla="*/ 33 h 135"/>
                <a:gd name="T20" fmla="*/ 38 w 71"/>
                <a:gd name="T21" fmla="*/ 0 h 135"/>
                <a:gd name="T22" fmla="*/ 69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5" y="20"/>
                  </a:cubicBezTo>
                  <a:cubicBezTo>
                    <a:pt x="28" y="20"/>
                    <a:pt x="24" y="25"/>
                    <a:pt x="24" y="33"/>
                  </a:cubicBezTo>
                  <a:cubicBezTo>
                    <a:pt x="24" y="55"/>
                    <a:pt x="71" y="66"/>
                    <a:pt x="71" y="101"/>
                  </a:cubicBezTo>
                  <a:cubicBezTo>
                    <a:pt x="71" y="123"/>
                    <a:pt x="56" y="135"/>
                    <a:pt x="34" y="135"/>
                  </a:cubicBezTo>
                  <a:cubicBezTo>
                    <a:pt x="13" y="135"/>
                    <a:pt x="1" y="118"/>
                    <a:pt x="0" y="99"/>
                  </a:cubicBezTo>
                  <a:cubicBezTo>
                    <a:pt x="22" y="96"/>
                    <a:pt x="22" y="96"/>
                    <a:pt x="22" y="96"/>
                  </a:cubicBezTo>
                  <a:cubicBezTo>
                    <a:pt x="23" y="109"/>
                    <a:pt x="28" y="115"/>
                    <a:pt x="35" y="115"/>
                  </a:cubicBezTo>
                  <a:cubicBezTo>
                    <a:pt x="43" y="115"/>
                    <a:pt x="49" y="111"/>
                    <a:pt x="49" y="103"/>
                  </a:cubicBezTo>
                  <a:cubicBezTo>
                    <a:pt x="49" y="77"/>
                    <a:pt x="2" y="71"/>
                    <a:pt x="2" y="33"/>
                  </a:cubicBezTo>
                  <a:cubicBezTo>
                    <a:pt x="2" y="12"/>
                    <a:pt x="15" y="0"/>
                    <a:pt x="38" y="0"/>
                  </a:cubicBezTo>
                  <a:cubicBezTo>
                    <a:pt x="56" y="0"/>
                    <a:pt x="67" y="13"/>
                    <a:pt x="69"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9" name="Rectangle 12"/>
            <p:cNvSpPr>
              <a:spLocks noChangeArrowheads="1"/>
            </p:cNvSpPr>
            <p:nvPr userDrawn="1"/>
          </p:nvSpPr>
          <p:spPr bwMode="auto">
            <a:xfrm>
              <a:off x="2241550" y="3065463"/>
              <a:ext cx="93663"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0" name="Freeform 13"/>
            <p:cNvSpPr>
              <a:spLocks noEditPoints="1"/>
            </p:cNvSpPr>
            <p:nvPr userDrawn="1"/>
          </p:nvSpPr>
          <p:spPr bwMode="auto">
            <a:xfrm>
              <a:off x="2393950" y="3057525"/>
              <a:ext cx="295275" cy="569913"/>
            </a:xfrm>
            <a:custGeom>
              <a:avLst/>
              <a:gdLst>
                <a:gd name="T0" fmla="*/ 23 w 70"/>
                <a:gd name="T1" fmla="*/ 101 h 135"/>
                <a:gd name="T2" fmla="*/ 35 w 70"/>
                <a:gd name="T3" fmla="*/ 115 h 135"/>
                <a:gd name="T4" fmla="*/ 47 w 70"/>
                <a:gd name="T5" fmla="*/ 101 h 135"/>
                <a:gd name="T6" fmla="*/ 47 w 70"/>
                <a:gd name="T7" fmla="*/ 34 h 135"/>
                <a:gd name="T8" fmla="*/ 35 w 70"/>
                <a:gd name="T9" fmla="*/ 20 h 135"/>
                <a:gd name="T10" fmla="*/ 23 w 70"/>
                <a:gd name="T11" fmla="*/ 34 h 135"/>
                <a:gd name="T12" fmla="*/ 23 w 70"/>
                <a:gd name="T13" fmla="*/ 101 h 135"/>
                <a:gd name="T14" fmla="*/ 0 w 70"/>
                <a:gd name="T15" fmla="*/ 34 h 135"/>
                <a:gd name="T16" fmla="*/ 35 w 70"/>
                <a:gd name="T17" fmla="*/ 0 h 135"/>
                <a:gd name="T18" fmla="*/ 70 w 70"/>
                <a:gd name="T19" fmla="*/ 34 h 135"/>
                <a:gd name="T20" fmla="*/ 70 w 70"/>
                <a:gd name="T21" fmla="*/ 101 h 135"/>
                <a:gd name="T22" fmla="*/ 35 w 70"/>
                <a:gd name="T23" fmla="*/ 135 h 135"/>
                <a:gd name="T24" fmla="*/ 0 w 70"/>
                <a:gd name="T25" fmla="*/ 101 h 135"/>
                <a:gd name="T26" fmla="*/ 0 w 70"/>
                <a:gd name="T27"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35">
                  <a:moveTo>
                    <a:pt x="23" y="101"/>
                  </a:moveTo>
                  <a:cubicBezTo>
                    <a:pt x="23" y="111"/>
                    <a:pt x="26" y="115"/>
                    <a:pt x="35" y="115"/>
                  </a:cubicBezTo>
                  <a:cubicBezTo>
                    <a:pt x="45" y="115"/>
                    <a:pt x="47" y="111"/>
                    <a:pt x="47" y="101"/>
                  </a:cubicBezTo>
                  <a:cubicBezTo>
                    <a:pt x="47" y="34"/>
                    <a:pt x="47" y="34"/>
                    <a:pt x="47" y="34"/>
                  </a:cubicBezTo>
                  <a:cubicBezTo>
                    <a:pt x="47" y="25"/>
                    <a:pt x="45" y="20"/>
                    <a:pt x="35" y="20"/>
                  </a:cubicBezTo>
                  <a:cubicBezTo>
                    <a:pt x="26" y="20"/>
                    <a:pt x="23" y="25"/>
                    <a:pt x="23" y="34"/>
                  </a:cubicBezTo>
                  <a:lnTo>
                    <a:pt x="23" y="101"/>
                  </a:lnTo>
                  <a:close/>
                  <a:moveTo>
                    <a:pt x="0" y="34"/>
                  </a:moveTo>
                  <a:cubicBezTo>
                    <a:pt x="0" y="15"/>
                    <a:pt x="11" y="0"/>
                    <a:pt x="35" y="0"/>
                  </a:cubicBezTo>
                  <a:cubicBezTo>
                    <a:pt x="59" y="0"/>
                    <a:pt x="70" y="15"/>
                    <a:pt x="70" y="34"/>
                  </a:cubicBezTo>
                  <a:cubicBezTo>
                    <a:pt x="70" y="101"/>
                    <a:pt x="70" y="101"/>
                    <a:pt x="70" y="101"/>
                  </a:cubicBezTo>
                  <a:cubicBezTo>
                    <a:pt x="70" y="120"/>
                    <a:pt x="59" y="135"/>
                    <a:pt x="35" y="135"/>
                  </a:cubicBezTo>
                  <a:cubicBezTo>
                    <a:pt x="11" y="135"/>
                    <a:pt x="0" y="120"/>
                    <a:pt x="0" y="101"/>
                  </a:cubicBezTo>
                  <a:lnTo>
                    <a:pt x="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1" name="Freeform 14"/>
            <p:cNvSpPr>
              <a:spLocks/>
            </p:cNvSpPr>
            <p:nvPr userDrawn="1"/>
          </p:nvSpPr>
          <p:spPr bwMode="auto">
            <a:xfrm>
              <a:off x="2747963" y="3065463"/>
              <a:ext cx="290513" cy="552450"/>
            </a:xfrm>
            <a:custGeom>
              <a:avLst/>
              <a:gdLst>
                <a:gd name="T0" fmla="*/ 0 w 183"/>
                <a:gd name="T1" fmla="*/ 348 h 348"/>
                <a:gd name="T2" fmla="*/ 0 w 183"/>
                <a:gd name="T3" fmla="*/ 0 h 348"/>
                <a:gd name="T4" fmla="*/ 55 w 183"/>
                <a:gd name="T5" fmla="*/ 0 h 348"/>
                <a:gd name="T6" fmla="*/ 127 w 183"/>
                <a:gd name="T7" fmla="*/ 200 h 348"/>
                <a:gd name="T8" fmla="*/ 130 w 183"/>
                <a:gd name="T9" fmla="*/ 200 h 348"/>
                <a:gd name="T10" fmla="*/ 130 w 183"/>
                <a:gd name="T11" fmla="*/ 0 h 348"/>
                <a:gd name="T12" fmla="*/ 183 w 183"/>
                <a:gd name="T13" fmla="*/ 0 h 348"/>
                <a:gd name="T14" fmla="*/ 183 w 183"/>
                <a:gd name="T15" fmla="*/ 348 h 348"/>
                <a:gd name="T16" fmla="*/ 132 w 183"/>
                <a:gd name="T17" fmla="*/ 348 h 348"/>
                <a:gd name="T18" fmla="*/ 55 w 183"/>
                <a:gd name="T19" fmla="*/ 131 h 348"/>
                <a:gd name="T20" fmla="*/ 53 w 183"/>
                <a:gd name="T21" fmla="*/ 131 h 348"/>
                <a:gd name="T22" fmla="*/ 53 w 183"/>
                <a:gd name="T23" fmla="*/ 348 h 348"/>
                <a:gd name="T24" fmla="*/ 0 w 183"/>
                <a:gd name="T25"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348">
                  <a:moveTo>
                    <a:pt x="0" y="348"/>
                  </a:moveTo>
                  <a:lnTo>
                    <a:pt x="0" y="0"/>
                  </a:lnTo>
                  <a:lnTo>
                    <a:pt x="55" y="0"/>
                  </a:lnTo>
                  <a:lnTo>
                    <a:pt x="127" y="200"/>
                  </a:lnTo>
                  <a:lnTo>
                    <a:pt x="130" y="200"/>
                  </a:lnTo>
                  <a:lnTo>
                    <a:pt x="130" y="0"/>
                  </a:lnTo>
                  <a:lnTo>
                    <a:pt x="183" y="0"/>
                  </a:lnTo>
                  <a:lnTo>
                    <a:pt x="183" y="348"/>
                  </a:lnTo>
                  <a:lnTo>
                    <a:pt x="132" y="348"/>
                  </a:lnTo>
                  <a:lnTo>
                    <a:pt x="55" y="131"/>
                  </a:lnTo>
                  <a:lnTo>
                    <a:pt x="53" y="131"/>
                  </a:lnTo>
                  <a:lnTo>
                    <a:pt x="53" y="348"/>
                  </a:lnTo>
                  <a:lnTo>
                    <a:pt x="0" y="3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2" name="Freeform 15"/>
            <p:cNvSpPr>
              <a:spLocks/>
            </p:cNvSpPr>
            <p:nvPr userDrawn="1"/>
          </p:nvSpPr>
          <p:spPr bwMode="auto">
            <a:xfrm>
              <a:off x="969963" y="3656013"/>
              <a:ext cx="280988" cy="557213"/>
            </a:xfrm>
            <a:custGeom>
              <a:avLst/>
              <a:gdLst>
                <a:gd name="T0" fmla="*/ 45 w 67"/>
                <a:gd name="T1" fmla="*/ 45 h 132"/>
                <a:gd name="T2" fmla="*/ 45 w 67"/>
                <a:gd name="T3" fmla="*/ 35 h 132"/>
                <a:gd name="T4" fmla="*/ 34 w 67"/>
                <a:gd name="T5" fmla="*/ 20 h 132"/>
                <a:gd name="T6" fmla="*/ 22 w 67"/>
                <a:gd name="T7" fmla="*/ 34 h 132"/>
                <a:gd name="T8" fmla="*/ 22 w 67"/>
                <a:gd name="T9" fmla="*/ 99 h 132"/>
                <a:gd name="T10" fmla="*/ 34 w 67"/>
                <a:gd name="T11" fmla="*/ 113 h 132"/>
                <a:gd name="T12" fmla="*/ 45 w 67"/>
                <a:gd name="T13" fmla="*/ 100 h 132"/>
                <a:gd name="T14" fmla="*/ 45 w 67"/>
                <a:gd name="T15" fmla="*/ 85 h 132"/>
                <a:gd name="T16" fmla="*/ 67 w 67"/>
                <a:gd name="T17" fmla="*/ 85 h 132"/>
                <a:gd name="T18" fmla="*/ 67 w 67"/>
                <a:gd name="T19" fmla="*/ 99 h 132"/>
                <a:gd name="T20" fmla="*/ 34 w 67"/>
                <a:gd name="T21" fmla="*/ 132 h 132"/>
                <a:gd name="T22" fmla="*/ 0 w 67"/>
                <a:gd name="T23" fmla="*/ 99 h 132"/>
                <a:gd name="T24" fmla="*/ 0 w 67"/>
                <a:gd name="T25" fmla="*/ 33 h 132"/>
                <a:gd name="T26" fmla="*/ 34 w 67"/>
                <a:gd name="T27" fmla="*/ 0 h 132"/>
                <a:gd name="T28" fmla="*/ 67 w 67"/>
                <a:gd name="T29" fmla="*/ 36 h 132"/>
                <a:gd name="T30" fmla="*/ 67 w 67"/>
                <a:gd name="T31" fmla="*/ 45 h 132"/>
                <a:gd name="T32" fmla="*/ 45 w 67"/>
                <a:gd name="T33" fmla="*/ 4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32">
                  <a:moveTo>
                    <a:pt x="45" y="45"/>
                  </a:moveTo>
                  <a:cubicBezTo>
                    <a:pt x="45" y="35"/>
                    <a:pt x="45" y="35"/>
                    <a:pt x="45" y="35"/>
                  </a:cubicBezTo>
                  <a:cubicBezTo>
                    <a:pt x="45" y="24"/>
                    <a:pt x="40" y="20"/>
                    <a:pt x="34" y="20"/>
                  </a:cubicBezTo>
                  <a:cubicBezTo>
                    <a:pt x="25" y="20"/>
                    <a:pt x="22" y="24"/>
                    <a:pt x="22" y="34"/>
                  </a:cubicBezTo>
                  <a:cubicBezTo>
                    <a:pt x="22" y="99"/>
                    <a:pt x="22" y="99"/>
                    <a:pt x="22" y="99"/>
                  </a:cubicBezTo>
                  <a:cubicBezTo>
                    <a:pt x="22" y="108"/>
                    <a:pt x="25" y="113"/>
                    <a:pt x="34" y="113"/>
                  </a:cubicBezTo>
                  <a:cubicBezTo>
                    <a:pt x="42" y="113"/>
                    <a:pt x="45" y="108"/>
                    <a:pt x="45" y="100"/>
                  </a:cubicBezTo>
                  <a:cubicBezTo>
                    <a:pt x="45" y="85"/>
                    <a:pt x="45" y="85"/>
                    <a:pt x="45" y="85"/>
                  </a:cubicBezTo>
                  <a:cubicBezTo>
                    <a:pt x="67" y="85"/>
                    <a:pt x="67" y="85"/>
                    <a:pt x="67" y="85"/>
                  </a:cubicBezTo>
                  <a:cubicBezTo>
                    <a:pt x="67" y="99"/>
                    <a:pt x="67" y="99"/>
                    <a:pt x="67" y="99"/>
                  </a:cubicBezTo>
                  <a:cubicBezTo>
                    <a:pt x="67" y="117"/>
                    <a:pt x="56" y="132"/>
                    <a:pt x="34" y="132"/>
                  </a:cubicBezTo>
                  <a:cubicBezTo>
                    <a:pt x="11" y="132"/>
                    <a:pt x="0" y="117"/>
                    <a:pt x="0" y="99"/>
                  </a:cubicBezTo>
                  <a:cubicBezTo>
                    <a:pt x="0" y="33"/>
                    <a:pt x="0" y="33"/>
                    <a:pt x="0" y="33"/>
                  </a:cubicBezTo>
                  <a:cubicBezTo>
                    <a:pt x="0" y="15"/>
                    <a:pt x="11" y="0"/>
                    <a:pt x="34" y="0"/>
                  </a:cubicBezTo>
                  <a:cubicBezTo>
                    <a:pt x="56" y="0"/>
                    <a:pt x="67" y="16"/>
                    <a:pt x="67" y="36"/>
                  </a:cubicBezTo>
                  <a:cubicBezTo>
                    <a:pt x="67" y="45"/>
                    <a:pt x="67" y="45"/>
                    <a:pt x="67" y="45"/>
                  </a:cubicBezTo>
                  <a:lnTo>
                    <a:pt x="4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3" name="Freeform 16"/>
            <p:cNvSpPr>
              <a:spLocks noEditPoints="1"/>
            </p:cNvSpPr>
            <p:nvPr userDrawn="1"/>
          </p:nvSpPr>
          <p:spPr bwMode="auto">
            <a:xfrm>
              <a:off x="1293813" y="3656013"/>
              <a:ext cx="285750" cy="557213"/>
            </a:xfrm>
            <a:custGeom>
              <a:avLst/>
              <a:gdLst>
                <a:gd name="T0" fmla="*/ 22 w 68"/>
                <a:gd name="T1" fmla="*/ 99 h 132"/>
                <a:gd name="T2" fmla="*/ 34 w 68"/>
                <a:gd name="T3" fmla="*/ 113 h 132"/>
                <a:gd name="T4" fmla="*/ 46 w 68"/>
                <a:gd name="T5" fmla="*/ 99 h 132"/>
                <a:gd name="T6" fmla="*/ 46 w 68"/>
                <a:gd name="T7" fmla="*/ 34 h 132"/>
                <a:gd name="T8" fmla="*/ 34 w 68"/>
                <a:gd name="T9" fmla="*/ 20 h 132"/>
                <a:gd name="T10" fmla="*/ 22 w 68"/>
                <a:gd name="T11" fmla="*/ 34 h 132"/>
                <a:gd name="T12" fmla="*/ 22 w 68"/>
                <a:gd name="T13" fmla="*/ 99 h 132"/>
                <a:gd name="T14" fmla="*/ 0 w 68"/>
                <a:gd name="T15" fmla="*/ 33 h 132"/>
                <a:gd name="T16" fmla="*/ 34 w 68"/>
                <a:gd name="T17" fmla="*/ 0 h 132"/>
                <a:gd name="T18" fmla="*/ 68 w 68"/>
                <a:gd name="T19" fmla="*/ 33 h 132"/>
                <a:gd name="T20" fmla="*/ 68 w 68"/>
                <a:gd name="T21" fmla="*/ 99 h 132"/>
                <a:gd name="T22" fmla="*/ 34 w 68"/>
                <a:gd name="T23" fmla="*/ 132 h 132"/>
                <a:gd name="T24" fmla="*/ 0 w 68"/>
                <a:gd name="T25" fmla="*/ 99 h 132"/>
                <a:gd name="T26" fmla="*/ 0 w 68"/>
                <a:gd name="T27" fmla="*/ 3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32">
                  <a:moveTo>
                    <a:pt x="22" y="99"/>
                  </a:moveTo>
                  <a:cubicBezTo>
                    <a:pt x="22" y="108"/>
                    <a:pt x="25" y="113"/>
                    <a:pt x="34" y="113"/>
                  </a:cubicBezTo>
                  <a:cubicBezTo>
                    <a:pt x="43" y="113"/>
                    <a:pt x="46" y="108"/>
                    <a:pt x="46" y="99"/>
                  </a:cubicBezTo>
                  <a:cubicBezTo>
                    <a:pt x="46" y="34"/>
                    <a:pt x="46" y="34"/>
                    <a:pt x="46" y="34"/>
                  </a:cubicBezTo>
                  <a:cubicBezTo>
                    <a:pt x="46" y="24"/>
                    <a:pt x="43" y="20"/>
                    <a:pt x="34" y="20"/>
                  </a:cubicBezTo>
                  <a:cubicBezTo>
                    <a:pt x="25" y="20"/>
                    <a:pt x="22" y="24"/>
                    <a:pt x="22" y="34"/>
                  </a:cubicBezTo>
                  <a:lnTo>
                    <a:pt x="22" y="99"/>
                  </a:lnTo>
                  <a:close/>
                  <a:moveTo>
                    <a:pt x="0" y="33"/>
                  </a:moveTo>
                  <a:cubicBezTo>
                    <a:pt x="0" y="15"/>
                    <a:pt x="11" y="0"/>
                    <a:pt x="34" y="0"/>
                  </a:cubicBezTo>
                  <a:cubicBezTo>
                    <a:pt x="57" y="0"/>
                    <a:pt x="68" y="15"/>
                    <a:pt x="68" y="33"/>
                  </a:cubicBezTo>
                  <a:cubicBezTo>
                    <a:pt x="68" y="99"/>
                    <a:pt x="68" y="99"/>
                    <a:pt x="68" y="99"/>
                  </a:cubicBezTo>
                  <a:cubicBezTo>
                    <a:pt x="68" y="117"/>
                    <a:pt x="57" y="132"/>
                    <a:pt x="34" y="132"/>
                  </a:cubicBezTo>
                  <a:cubicBezTo>
                    <a:pt x="11" y="132"/>
                    <a:pt x="0" y="117"/>
                    <a:pt x="0" y="99"/>
                  </a:cubicBezTo>
                  <a:lnTo>
                    <a:pt x="0"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4" name="Freeform 17"/>
            <p:cNvSpPr>
              <a:spLocks/>
            </p:cNvSpPr>
            <p:nvPr userDrawn="1"/>
          </p:nvSpPr>
          <p:spPr bwMode="auto">
            <a:xfrm>
              <a:off x="1630363" y="3663950"/>
              <a:ext cx="282575" cy="539750"/>
            </a:xfrm>
            <a:custGeom>
              <a:avLst/>
              <a:gdLst>
                <a:gd name="T0" fmla="*/ 0 w 178"/>
                <a:gd name="T1" fmla="*/ 340 h 340"/>
                <a:gd name="T2" fmla="*/ 0 w 178"/>
                <a:gd name="T3" fmla="*/ 0 h 340"/>
                <a:gd name="T4" fmla="*/ 53 w 178"/>
                <a:gd name="T5" fmla="*/ 0 h 340"/>
                <a:gd name="T6" fmla="*/ 125 w 178"/>
                <a:gd name="T7" fmla="*/ 194 h 340"/>
                <a:gd name="T8" fmla="*/ 128 w 178"/>
                <a:gd name="T9" fmla="*/ 194 h 340"/>
                <a:gd name="T10" fmla="*/ 128 w 178"/>
                <a:gd name="T11" fmla="*/ 0 h 340"/>
                <a:gd name="T12" fmla="*/ 178 w 178"/>
                <a:gd name="T13" fmla="*/ 0 h 340"/>
                <a:gd name="T14" fmla="*/ 178 w 178"/>
                <a:gd name="T15" fmla="*/ 340 h 340"/>
                <a:gd name="T16" fmla="*/ 128 w 178"/>
                <a:gd name="T17" fmla="*/ 340 h 340"/>
                <a:gd name="T18" fmla="*/ 53 w 178"/>
                <a:gd name="T19" fmla="*/ 128 h 340"/>
                <a:gd name="T20" fmla="*/ 53 w 178"/>
                <a:gd name="T21" fmla="*/ 128 h 340"/>
                <a:gd name="T22" fmla="*/ 53 w 178"/>
                <a:gd name="T23" fmla="*/ 340 h 340"/>
                <a:gd name="T24" fmla="*/ 0 w 178"/>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340">
                  <a:moveTo>
                    <a:pt x="0" y="340"/>
                  </a:moveTo>
                  <a:lnTo>
                    <a:pt x="0" y="0"/>
                  </a:lnTo>
                  <a:lnTo>
                    <a:pt x="53" y="0"/>
                  </a:lnTo>
                  <a:lnTo>
                    <a:pt x="125" y="194"/>
                  </a:lnTo>
                  <a:lnTo>
                    <a:pt x="128" y="194"/>
                  </a:lnTo>
                  <a:lnTo>
                    <a:pt x="128" y="0"/>
                  </a:lnTo>
                  <a:lnTo>
                    <a:pt x="178" y="0"/>
                  </a:lnTo>
                  <a:lnTo>
                    <a:pt x="178" y="340"/>
                  </a:lnTo>
                  <a:lnTo>
                    <a:pt x="128" y="340"/>
                  </a:lnTo>
                  <a:lnTo>
                    <a:pt x="53"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5" name="Freeform 24"/>
            <p:cNvSpPr>
              <a:spLocks/>
            </p:cNvSpPr>
            <p:nvPr userDrawn="1"/>
          </p:nvSpPr>
          <p:spPr bwMode="auto">
            <a:xfrm>
              <a:off x="1938338" y="3663950"/>
              <a:ext cx="274638" cy="539750"/>
            </a:xfrm>
            <a:custGeom>
              <a:avLst/>
              <a:gdLst>
                <a:gd name="T0" fmla="*/ 56 w 173"/>
                <a:gd name="T1" fmla="*/ 51 h 340"/>
                <a:gd name="T2" fmla="*/ 0 w 173"/>
                <a:gd name="T3" fmla="*/ 51 h 340"/>
                <a:gd name="T4" fmla="*/ 0 w 173"/>
                <a:gd name="T5" fmla="*/ 0 h 340"/>
                <a:gd name="T6" fmla="*/ 173 w 173"/>
                <a:gd name="T7" fmla="*/ 0 h 340"/>
                <a:gd name="T8" fmla="*/ 173 w 173"/>
                <a:gd name="T9" fmla="*/ 51 h 340"/>
                <a:gd name="T10" fmla="*/ 114 w 173"/>
                <a:gd name="T11" fmla="*/ 51 h 340"/>
                <a:gd name="T12" fmla="*/ 114 w 173"/>
                <a:gd name="T13" fmla="*/ 340 h 340"/>
                <a:gd name="T14" fmla="*/ 56 w 173"/>
                <a:gd name="T15" fmla="*/ 340 h 340"/>
                <a:gd name="T16" fmla="*/ 56 w 173"/>
                <a:gd name="T17" fmla="*/ 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40">
                  <a:moveTo>
                    <a:pt x="56" y="51"/>
                  </a:moveTo>
                  <a:lnTo>
                    <a:pt x="0" y="51"/>
                  </a:lnTo>
                  <a:lnTo>
                    <a:pt x="0" y="0"/>
                  </a:lnTo>
                  <a:lnTo>
                    <a:pt x="173" y="0"/>
                  </a:lnTo>
                  <a:lnTo>
                    <a:pt x="173" y="51"/>
                  </a:lnTo>
                  <a:lnTo>
                    <a:pt x="114" y="51"/>
                  </a:lnTo>
                  <a:lnTo>
                    <a:pt x="114" y="340"/>
                  </a:lnTo>
                  <a:lnTo>
                    <a:pt x="56" y="340"/>
                  </a:lnTo>
                  <a:lnTo>
                    <a:pt x="56"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6" name="Rectangle 25"/>
            <p:cNvSpPr>
              <a:spLocks noChangeArrowheads="1"/>
            </p:cNvSpPr>
            <p:nvPr userDrawn="1"/>
          </p:nvSpPr>
          <p:spPr bwMode="auto">
            <a:xfrm>
              <a:off x="2241550" y="3663950"/>
              <a:ext cx="93663" cy="5397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7" name="Freeform 26"/>
            <p:cNvSpPr>
              <a:spLocks/>
            </p:cNvSpPr>
            <p:nvPr userDrawn="1"/>
          </p:nvSpPr>
          <p:spPr bwMode="auto">
            <a:xfrm>
              <a:off x="2401888" y="3663950"/>
              <a:ext cx="287338" cy="539750"/>
            </a:xfrm>
            <a:custGeom>
              <a:avLst/>
              <a:gdLst>
                <a:gd name="T0" fmla="*/ 0 w 181"/>
                <a:gd name="T1" fmla="*/ 340 h 340"/>
                <a:gd name="T2" fmla="*/ 0 w 181"/>
                <a:gd name="T3" fmla="*/ 0 h 340"/>
                <a:gd name="T4" fmla="*/ 56 w 181"/>
                <a:gd name="T5" fmla="*/ 0 h 340"/>
                <a:gd name="T6" fmla="*/ 127 w 181"/>
                <a:gd name="T7" fmla="*/ 194 h 340"/>
                <a:gd name="T8" fmla="*/ 127 w 181"/>
                <a:gd name="T9" fmla="*/ 194 h 340"/>
                <a:gd name="T10" fmla="*/ 127 w 181"/>
                <a:gd name="T11" fmla="*/ 0 h 340"/>
                <a:gd name="T12" fmla="*/ 181 w 181"/>
                <a:gd name="T13" fmla="*/ 0 h 340"/>
                <a:gd name="T14" fmla="*/ 181 w 181"/>
                <a:gd name="T15" fmla="*/ 340 h 340"/>
                <a:gd name="T16" fmla="*/ 130 w 181"/>
                <a:gd name="T17" fmla="*/ 340 h 340"/>
                <a:gd name="T18" fmla="*/ 56 w 181"/>
                <a:gd name="T19" fmla="*/ 128 h 340"/>
                <a:gd name="T20" fmla="*/ 53 w 181"/>
                <a:gd name="T21" fmla="*/ 128 h 340"/>
                <a:gd name="T22" fmla="*/ 53 w 181"/>
                <a:gd name="T23" fmla="*/ 340 h 340"/>
                <a:gd name="T24" fmla="*/ 0 w 181"/>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340">
                  <a:moveTo>
                    <a:pt x="0" y="340"/>
                  </a:moveTo>
                  <a:lnTo>
                    <a:pt x="0" y="0"/>
                  </a:lnTo>
                  <a:lnTo>
                    <a:pt x="56" y="0"/>
                  </a:lnTo>
                  <a:lnTo>
                    <a:pt x="127" y="194"/>
                  </a:lnTo>
                  <a:lnTo>
                    <a:pt x="127" y="194"/>
                  </a:lnTo>
                  <a:lnTo>
                    <a:pt x="127" y="0"/>
                  </a:lnTo>
                  <a:lnTo>
                    <a:pt x="181" y="0"/>
                  </a:lnTo>
                  <a:lnTo>
                    <a:pt x="181" y="340"/>
                  </a:lnTo>
                  <a:lnTo>
                    <a:pt x="130" y="340"/>
                  </a:lnTo>
                  <a:lnTo>
                    <a:pt x="56"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8" name="Freeform 27"/>
            <p:cNvSpPr>
              <a:spLocks/>
            </p:cNvSpPr>
            <p:nvPr userDrawn="1"/>
          </p:nvSpPr>
          <p:spPr bwMode="auto">
            <a:xfrm>
              <a:off x="2747963" y="3663950"/>
              <a:ext cx="290513" cy="549275"/>
            </a:xfrm>
            <a:custGeom>
              <a:avLst/>
              <a:gdLst>
                <a:gd name="T0" fmla="*/ 0 w 69"/>
                <a:gd name="T1" fmla="*/ 0 h 130"/>
                <a:gd name="T2" fmla="*/ 23 w 69"/>
                <a:gd name="T3" fmla="*/ 0 h 130"/>
                <a:gd name="T4" fmla="*/ 23 w 69"/>
                <a:gd name="T5" fmla="*/ 97 h 130"/>
                <a:gd name="T6" fmla="*/ 35 w 69"/>
                <a:gd name="T7" fmla="*/ 111 h 130"/>
                <a:gd name="T8" fmla="*/ 47 w 69"/>
                <a:gd name="T9" fmla="*/ 97 h 130"/>
                <a:gd name="T10" fmla="*/ 47 w 69"/>
                <a:gd name="T11" fmla="*/ 0 h 130"/>
                <a:gd name="T12" fmla="*/ 69 w 69"/>
                <a:gd name="T13" fmla="*/ 0 h 130"/>
                <a:gd name="T14" fmla="*/ 69 w 69"/>
                <a:gd name="T15" fmla="*/ 96 h 130"/>
                <a:gd name="T16" fmla="*/ 35 w 69"/>
                <a:gd name="T17" fmla="*/ 130 h 130"/>
                <a:gd name="T18" fmla="*/ 0 w 69"/>
                <a:gd name="T19" fmla="*/ 96 h 130"/>
                <a:gd name="T20" fmla="*/ 0 w 69"/>
                <a:gd name="T2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30">
                  <a:moveTo>
                    <a:pt x="0" y="0"/>
                  </a:moveTo>
                  <a:cubicBezTo>
                    <a:pt x="23" y="0"/>
                    <a:pt x="23" y="0"/>
                    <a:pt x="23" y="0"/>
                  </a:cubicBezTo>
                  <a:cubicBezTo>
                    <a:pt x="23" y="97"/>
                    <a:pt x="23" y="97"/>
                    <a:pt x="23" y="97"/>
                  </a:cubicBezTo>
                  <a:cubicBezTo>
                    <a:pt x="23" y="106"/>
                    <a:pt x="26" y="111"/>
                    <a:pt x="35" y="111"/>
                  </a:cubicBezTo>
                  <a:cubicBezTo>
                    <a:pt x="43" y="111"/>
                    <a:pt x="47" y="106"/>
                    <a:pt x="47" y="97"/>
                  </a:cubicBezTo>
                  <a:cubicBezTo>
                    <a:pt x="47" y="0"/>
                    <a:pt x="47" y="0"/>
                    <a:pt x="47" y="0"/>
                  </a:cubicBezTo>
                  <a:cubicBezTo>
                    <a:pt x="69" y="0"/>
                    <a:pt x="69" y="0"/>
                    <a:pt x="69" y="0"/>
                  </a:cubicBezTo>
                  <a:cubicBezTo>
                    <a:pt x="69" y="96"/>
                    <a:pt x="69" y="96"/>
                    <a:pt x="69" y="96"/>
                  </a:cubicBezTo>
                  <a:cubicBezTo>
                    <a:pt x="69" y="118"/>
                    <a:pt x="56" y="130"/>
                    <a:pt x="35" y="130"/>
                  </a:cubicBezTo>
                  <a:cubicBezTo>
                    <a:pt x="13" y="130"/>
                    <a:pt x="0" y="118"/>
                    <a:pt x="0" y="96"/>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2" name="Freeform 31"/>
            <p:cNvSpPr>
              <a:spLocks/>
            </p:cNvSpPr>
            <p:nvPr userDrawn="1"/>
          </p:nvSpPr>
          <p:spPr bwMode="auto">
            <a:xfrm>
              <a:off x="3092450" y="3663950"/>
              <a:ext cx="257175" cy="539750"/>
            </a:xfrm>
            <a:custGeom>
              <a:avLst/>
              <a:gdLst>
                <a:gd name="T0" fmla="*/ 0 w 162"/>
                <a:gd name="T1" fmla="*/ 340 h 340"/>
                <a:gd name="T2" fmla="*/ 0 w 162"/>
                <a:gd name="T3" fmla="*/ 0 h 340"/>
                <a:gd name="T4" fmla="*/ 157 w 162"/>
                <a:gd name="T5" fmla="*/ 0 h 340"/>
                <a:gd name="T6" fmla="*/ 157 w 162"/>
                <a:gd name="T7" fmla="*/ 51 h 340"/>
                <a:gd name="T8" fmla="*/ 59 w 162"/>
                <a:gd name="T9" fmla="*/ 51 h 340"/>
                <a:gd name="T10" fmla="*/ 59 w 162"/>
                <a:gd name="T11" fmla="*/ 139 h 340"/>
                <a:gd name="T12" fmla="*/ 133 w 162"/>
                <a:gd name="T13" fmla="*/ 139 h 340"/>
                <a:gd name="T14" fmla="*/ 133 w 162"/>
                <a:gd name="T15" fmla="*/ 192 h 340"/>
                <a:gd name="T16" fmla="*/ 59 w 162"/>
                <a:gd name="T17" fmla="*/ 192 h 340"/>
                <a:gd name="T18" fmla="*/ 59 w 162"/>
                <a:gd name="T19" fmla="*/ 290 h 340"/>
                <a:gd name="T20" fmla="*/ 162 w 162"/>
                <a:gd name="T21" fmla="*/ 290 h 340"/>
                <a:gd name="T22" fmla="*/ 162 w 162"/>
                <a:gd name="T23" fmla="*/ 340 h 340"/>
                <a:gd name="T24" fmla="*/ 0 w 162"/>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340">
                  <a:moveTo>
                    <a:pt x="0" y="340"/>
                  </a:moveTo>
                  <a:lnTo>
                    <a:pt x="0" y="0"/>
                  </a:lnTo>
                  <a:lnTo>
                    <a:pt x="157" y="0"/>
                  </a:lnTo>
                  <a:lnTo>
                    <a:pt x="157" y="51"/>
                  </a:lnTo>
                  <a:lnTo>
                    <a:pt x="59" y="51"/>
                  </a:lnTo>
                  <a:lnTo>
                    <a:pt x="59" y="139"/>
                  </a:lnTo>
                  <a:lnTo>
                    <a:pt x="133" y="139"/>
                  </a:lnTo>
                  <a:lnTo>
                    <a:pt x="133" y="192"/>
                  </a:lnTo>
                  <a:lnTo>
                    <a:pt x="59" y="192"/>
                  </a:lnTo>
                  <a:lnTo>
                    <a:pt x="59" y="290"/>
                  </a:lnTo>
                  <a:lnTo>
                    <a:pt x="162" y="290"/>
                  </a:lnTo>
                  <a:lnTo>
                    <a:pt x="162"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5" name="Freeform 34"/>
            <p:cNvSpPr>
              <a:spLocks/>
            </p:cNvSpPr>
            <p:nvPr userDrawn="1"/>
          </p:nvSpPr>
          <p:spPr bwMode="auto">
            <a:xfrm>
              <a:off x="3367088" y="3656013"/>
              <a:ext cx="285750" cy="557213"/>
            </a:xfrm>
            <a:custGeom>
              <a:avLst/>
              <a:gdLst>
                <a:gd name="T0" fmla="*/ 46 w 68"/>
                <a:gd name="T1" fmla="*/ 34 h 132"/>
                <a:gd name="T2" fmla="*/ 34 w 68"/>
                <a:gd name="T3" fmla="*/ 20 h 132"/>
                <a:gd name="T4" fmla="*/ 23 w 68"/>
                <a:gd name="T5" fmla="*/ 32 h 132"/>
                <a:gd name="T6" fmla="*/ 68 w 68"/>
                <a:gd name="T7" fmla="*/ 99 h 132"/>
                <a:gd name="T8" fmla="*/ 33 w 68"/>
                <a:gd name="T9" fmla="*/ 132 h 132"/>
                <a:gd name="T10" fmla="*/ 0 w 68"/>
                <a:gd name="T11" fmla="*/ 97 h 132"/>
                <a:gd name="T12" fmla="*/ 21 w 68"/>
                <a:gd name="T13" fmla="*/ 94 h 132"/>
                <a:gd name="T14" fmla="*/ 34 w 68"/>
                <a:gd name="T15" fmla="*/ 113 h 132"/>
                <a:gd name="T16" fmla="*/ 47 w 68"/>
                <a:gd name="T17" fmla="*/ 101 h 132"/>
                <a:gd name="T18" fmla="*/ 2 w 68"/>
                <a:gd name="T19" fmla="*/ 32 h 132"/>
                <a:gd name="T20" fmla="*/ 36 w 68"/>
                <a:gd name="T21" fmla="*/ 0 h 132"/>
                <a:gd name="T22" fmla="*/ 67 w 68"/>
                <a:gd name="T23" fmla="*/ 31 h 132"/>
                <a:gd name="T24" fmla="*/ 46 w 68"/>
                <a:gd name="T25"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32">
                  <a:moveTo>
                    <a:pt x="46" y="34"/>
                  </a:moveTo>
                  <a:cubicBezTo>
                    <a:pt x="45" y="23"/>
                    <a:pt x="39" y="20"/>
                    <a:pt x="34" y="20"/>
                  </a:cubicBezTo>
                  <a:cubicBezTo>
                    <a:pt x="27" y="20"/>
                    <a:pt x="23" y="24"/>
                    <a:pt x="23" y="32"/>
                  </a:cubicBezTo>
                  <a:cubicBezTo>
                    <a:pt x="23" y="54"/>
                    <a:pt x="68" y="64"/>
                    <a:pt x="68" y="99"/>
                  </a:cubicBezTo>
                  <a:cubicBezTo>
                    <a:pt x="68" y="120"/>
                    <a:pt x="54" y="132"/>
                    <a:pt x="33" y="132"/>
                  </a:cubicBezTo>
                  <a:cubicBezTo>
                    <a:pt x="13" y="132"/>
                    <a:pt x="1" y="116"/>
                    <a:pt x="0" y="97"/>
                  </a:cubicBezTo>
                  <a:cubicBezTo>
                    <a:pt x="21" y="94"/>
                    <a:pt x="21" y="94"/>
                    <a:pt x="21" y="94"/>
                  </a:cubicBezTo>
                  <a:cubicBezTo>
                    <a:pt x="22" y="107"/>
                    <a:pt x="27" y="113"/>
                    <a:pt x="34" y="113"/>
                  </a:cubicBezTo>
                  <a:cubicBezTo>
                    <a:pt x="42" y="113"/>
                    <a:pt x="47" y="109"/>
                    <a:pt x="47" y="101"/>
                  </a:cubicBezTo>
                  <a:cubicBezTo>
                    <a:pt x="47" y="76"/>
                    <a:pt x="2" y="69"/>
                    <a:pt x="2" y="32"/>
                  </a:cubicBezTo>
                  <a:cubicBezTo>
                    <a:pt x="2" y="12"/>
                    <a:pt x="14" y="0"/>
                    <a:pt x="36" y="0"/>
                  </a:cubicBezTo>
                  <a:cubicBezTo>
                    <a:pt x="54" y="0"/>
                    <a:pt x="65" y="13"/>
                    <a:pt x="67" y="31"/>
                  </a:cubicBezTo>
                  <a:lnTo>
                    <a:pt x="4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6" name="Line 24"/>
            <p:cNvSpPr>
              <a:spLocks noChangeShapeType="1"/>
            </p:cNvSpPr>
            <p:nvPr userDrawn="1"/>
          </p:nvSpPr>
          <p:spPr bwMode="auto">
            <a:xfrm>
              <a:off x="914400" y="4498975"/>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7" name="Line 25"/>
            <p:cNvSpPr>
              <a:spLocks noChangeShapeType="1"/>
            </p:cNvSpPr>
            <p:nvPr userDrawn="1"/>
          </p:nvSpPr>
          <p:spPr bwMode="auto">
            <a:xfrm>
              <a:off x="914400" y="2382838"/>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grpSp>
      <p:sp>
        <p:nvSpPr>
          <p:cNvPr id="38" name="Rectangle 37"/>
          <p:cNvSpPr/>
          <p:nvPr/>
        </p:nvSpPr>
        <p:spPr>
          <a:xfrm>
            <a:off x="2175190" y="3023616"/>
            <a:ext cx="7379405" cy="461665"/>
          </a:xfrm>
          <a:prstGeom prst="rect">
            <a:avLst/>
          </a:prstGeom>
        </p:spPr>
        <p:txBody>
          <a:bodyPr wrap="square">
            <a:spAutoFit/>
          </a:bodyPr>
          <a:lstStyle/>
          <a:p>
            <a:r>
              <a:rPr lang="en-US" sz="2400" b="1" spc="600" dirty="0">
                <a:solidFill>
                  <a:srgbClr val="FFFFFF"/>
                </a:solidFill>
                <a:latin typeface="Arial Narrow" panose="020B0606020202030204" pitchFamily="34" charset="0"/>
              </a:rPr>
              <a:t>+ PARAMEDICS</a:t>
            </a:r>
          </a:p>
        </p:txBody>
      </p:sp>
      <p:sp>
        <p:nvSpPr>
          <p:cNvPr id="41" name="Rectangle 40"/>
          <p:cNvSpPr/>
          <p:nvPr/>
        </p:nvSpPr>
        <p:spPr>
          <a:xfrm>
            <a:off x="2175190" y="4669748"/>
            <a:ext cx="7379405" cy="461665"/>
          </a:xfrm>
          <a:prstGeom prst="rect">
            <a:avLst/>
          </a:prstGeom>
        </p:spPr>
        <p:txBody>
          <a:bodyPr wrap="square">
            <a:spAutoFit/>
          </a:bodyPr>
          <a:lstStyle/>
          <a:p>
            <a:r>
              <a:rPr lang="en-US" sz="2400" b="1" spc="600" dirty="0">
                <a:solidFill>
                  <a:srgbClr val="FFFFFF"/>
                </a:solidFill>
                <a:latin typeface="Arial Narrow" panose="020B0606020202030204" pitchFamily="34" charset="0"/>
              </a:rPr>
              <a:t>+ FUNDING</a:t>
            </a:r>
          </a:p>
        </p:txBody>
      </p:sp>
      <p:sp>
        <p:nvSpPr>
          <p:cNvPr id="43" name="Rectangle 42"/>
          <p:cNvSpPr/>
          <p:nvPr/>
        </p:nvSpPr>
        <p:spPr>
          <a:xfrm>
            <a:off x="2175192" y="3871451"/>
            <a:ext cx="7964019" cy="461665"/>
          </a:xfrm>
          <a:prstGeom prst="rect">
            <a:avLst/>
          </a:prstGeom>
        </p:spPr>
        <p:txBody>
          <a:bodyPr wrap="square">
            <a:spAutoFit/>
          </a:bodyPr>
          <a:lstStyle/>
          <a:p>
            <a:r>
              <a:rPr lang="en-US" sz="2400" b="1" spc="600" dirty="0">
                <a:solidFill>
                  <a:srgbClr val="FFFFFF"/>
                </a:solidFill>
                <a:latin typeface="Arial Narrow" panose="020B0606020202030204" pitchFamily="34" charset="0"/>
              </a:rPr>
              <a:t>+ FOOD</a:t>
            </a:r>
          </a:p>
        </p:txBody>
      </p:sp>
      <p:sp>
        <p:nvSpPr>
          <p:cNvPr id="39" name="Text Placeholder 2"/>
          <p:cNvSpPr txBox="1">
            <a:spLocks/>
          </p:cNvSpPr>
          <p:nvPr/>
        </p:nvSpPr>
        <p:spPr>
          <a:xfrm>
            <a:off x="1931171" y="513004"/>
            <a:ext cx="7250893" cy="11534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spc="600" dirty="0">
                <a:solidFill>
                  <a:srgbClr val="FFFFFF"/>
                </a:solidFill>
                <a:latin typeface="Arial Narrow" panose="020B0606020202030204" pitchFamily="34" charset="0"/>
              </a:rPr>
              <a:t>OPPORTUNITIES TO SUPPORT OPERATION WESTSIDE SURGE</a:t>
            </a:r>
          </a:p>
        </p:txBody>
      </p:sp>
    </p:spTree>
    <p:extLst>
      <p:ext uri="{BB962C8B-B14F-4D97-AF65-F5344CB8AC3E}">
        <p14:creationId xmlns:p14="http://schemas.microsoft.com/office/powerpoint/2010/main" val="111911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anim calcmode="lin" valueType="num">
                                      <p:cBhvr>
                                        <p:cTn id="11" dur="1000" fill="hold"/>
                                        <p:tgtEl>
                                          <p:spTgt spid="38"/>
                                        </p:tgtEl>
                                        <p:attrNameLst>
                                          <p:attrName>ppt_x</p:attrName>
                                        </p:attrNameLst>
                                      </p:cBhvr>
                                      <p:tavLst>
                                        <p:tav tm="0">
                                          <p:val>
                                            <p:strVal val="#ppt_x"/>
                                          </p:val>
                                        </p:tav>
                                        <p:tav tm="100000">
                                          <p:val>
                                            <p:strVal val="#ppt_x"/>
                                          </p:val>
                                        </p:tav>
                                      </p:tavLst>
                                    </p:anim>
                                    <p:anim calcmode="lin" valueType="num">
                                      <p:cBhvr>
                                        <p:cTn id="12" dur="1000" fill="hold"/>
                                        <p:tgtEl>
                                          <p:spTgt spid="3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fade">
                                      <p:cBhvr>
                                        <p:cTn id="25" dur="1000"/>
                                        <p:tgtEl>
                                          <p:spTgt spid="39">
                                            <p:txEl>
                                              <p:pRg st="0" end="0"/>
                                            </p:txEl>
                                          </p:spTgt>
                                        </p:tgtEl>
                                      </p:cBhvr>
                                    </p:animEffect>
                                    <p:anim calcmode="lin" valueType="num">
                                      <p:cBhvr>
                                        <p:cTn id="26"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43" grpId="0"/>
      <p:bldP spid="3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WHAT HAPPENS AFTER OPERATION WESTSIDE SURGE?</a:t>
            </a:r>
          </a:p>
        </p:txBody>
      </p:sp>
      <p:graphicFrame>
        <p:nvGraphicFramePr>
          <p:cNvPr id="4" name="Diagram 3"/>
          <p:cNvGraphicFramePr/>
          <p:nvPr>
            <p:extLst/>
          </p:nvPr>
        </p:nvGraphicFramePr>
        <p:xfrm>
          <a:off x="2197770" y="2085474"/>
          <a:ext cx="5544151" cy="3375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1271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586" y="307894"/>
            <a:ext cx="4548415" cy="30292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586" y="3456604"/>
            <a:ext cx="4548414" cy="303379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307895"/>
            <a:ext cx="4547937" cy="30334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3456922"/>
            <a:ext cx="4547937" cy="3033474"/>
          </a:xfrm>
          <a:prstGeom prst="rect">
            <a:avLst/>
          </a:prstGeom>
        </p:spPr>
      </p:pic>
    </p:spTree>
    <p:extLst>
      <p:ext uri="{BB962C8B-B14F-4D97-AF65-F5344CB8AC3E}">
        <p14:creationId xmlns:p14="http://schemas.microsoft.com/office/powerpoint/2010/main" val="144816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3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8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1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54597" y="223350"/>
            <a:ext cx="873125" cy="674711"/>
            <a:chOff x="914400" y="2382838"/>
            <a:chExt cx="2738438" cy="2116137"/>
          </a:xfrm>
        </p:grpSpPr>
        <p:sp>
          <p:nvSpPr>
            <p:cNvPr id="12" name="Freeform 5"/>
            <p:cNvSpPr>
              <a:spLocks/>
            </p:cNvSpPr>
            <p:nvPr userDrawn="1"/>
          </p:nvSpPr>
          <p:spPr bwMode="auto">
            <a:xfrm>
              <a:off x="914400" y="2670175"/>
              <a:ext cx="185738" cy="358775"/>
            </a:xfrm>
            <a:custGeom>
              <a:avLst/>
              <a:gdLst>
                <a:gd name="T0" fmla="*/ 40 w 117"/>
                <a:gd name="T1" fmla="*/ 34 h 226"/>
                <a:gd name="T2" fmla="*/ 0 w 117"/>
                <a:gd name="T3" fmla="*/ 34 h 226"/>
                <a:gd name="T4" fmla="*/ 0 w 117"/>
                <a:gd name="T5" fmla="*/ 0 h 226"/>
                <a:gd name="T6" fmla="*/ 117 w 117"/>
                <a:gd name="T7" fmla="*/ 0 h 226"/>
                <a:gd name="T8" fmla="*/ 117 w 117"/>
                <a:gd name="T9" fmla="*/ 34 h 226"/>
                <a:gd name="T10" fmla="*/ 80 w 117"/>
                <a:gd name="T11" fmla="*/ 34 h 226"/>
                <a:gd name="T12" fmla="*/ 80 w 117"/>
                <a:gd name="T13" fmla="*/ 226 h 226"/>
                <a:gd name="T14" fmla="*/ 40 w 117"/>
                <a:gd name="T15" fmla="*/ 226 h 226"/>
                <a:gd name="T16" fmla="*/ 40 w 117"/>
                <a:gd name="T17" fmla="*/ 3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26">
                  <a:moveTo>
                    <a:pt x="40" y="34"/>
                  </a:moveTo>
                  <a:lnTo>
                    <a:pt x="0" y="34"/>
                  </a:lnTo>
                  <a:lnTo>
                    <a:pt x="0" y="0"/>
                  </a:lnTo>
                  <a:lnTo>
                    <a:pt x="117" y="0"/>
                  </a:lnTo>
                  <a:lnTo>
                    <a:pt x="117" y="34"/>
                  </a:lnTo>
                  <a:lnTo>
                    <a:pt x="80" y="34"/>
                  </a:lnTo>
                  <a:lnTo>
                    <a:pt x="80" y="226"/>
                  </a:lnTo>
                  <a:lnTo>
                    <a:pt x="40" y="226"/>
                  </a:lnTo>
                  <a:lnTo>
                    <a:pt x="4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3" name="Freeform 6"/>
            <p:cNvSpPr>
              <a:spLocks/>
            </p:cNvSpPr>
            <p:nvPr userDrawn="1"/>
          </p:nvSpPr>
          <p:spPr bwMode="auto">
            <a:xfrm>
              <a:off x="1116013" y="2670175"/>
              <a:ext cx="198438" cy="358775"/>
            </a:xfrm>
            <a:custGeom>
              <a:avLst/>
              <a:gdLst>
                <a:gd name="T0" fmla="*/ 0 w 125"/>
                <a:gd name="T1" fmla="*/ 226 h 226"/>
                <a:gd name="T2" fmla="*/ 0 w 125"/>
                <a:gd name="T3" fmla="*/ 0 h 226"/>
                <a:gd name="T4" fmla="*/ 40 w 125"/>
                <a:gd name="T5" fmla="*/ 0 h 226"/>
                <a:gd name="T6" fmla="*/ 40 w 125"/>
                <a:gd name="T7" fmla="*/ 93 h 226"/>
                <a:gd name="T8" fmla="*/ 85 w 125"/>
                <a:gd name="T9" fmla="*/ 93 h 226"/>
                <a:gd name="T10" fmla="*/ 85 w 125"/>
                <a:gd name="T11" fmla="*/ 0 h 226"/>
                <a:gd name="T12" fmla="*/ 125 w 125"/>
                <a:gd name="T13" fmla="*/ 0 h 226"/>
                <a:gd name="T14" fmla="*/ 125 w 125"/>
                <a:gd name="T15" fmla="*/ 226 h 226"/>
                <a:gd name="T16" fmla="*/ 85 w 125"/>
                <a:gd name="T17" fmla="*/ 226 h 226"/>
                <a:gd name="T18" fmla="*/ 85 w 125"/>
                <a:gd name="T19" fmla="*/ 125 h 226"/>
                <a:gd name="T20" fmla="*/ 40 w 125"/>
                <a:gd name="T21" fmla="*/ 125 h 226"/>
                <a:gd name="T22" fmla="*/ 40 w 125"/>
                <a:gd name="T23" fmla="*/ 226 h 226"/>
                <a:gd name="T24" fmla="*/ 0 w 125"/>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26">
                  <a:moveTo>
                    <a:pt x="0" y="226"/>
                  </a:moveTo>
                  <a:lnTo>
                    <a:pt x="0" y="0"/>
                  </a:lnTo>
                  <a:lnTo>
                    <a:pt x="40" y="0"/>
                  </a:lnTo>
                  <a:lnTo>
                    <a:pt x="40" y="93"/>
                  </a:lnTo>
                  <a:lnTo>
                    <a:pt x="85" y="93"/>
                  </a:lnTo>
                  <a:lnTo>
                    <a:pt x="85" y="0"/>
                  </a:lnTo>
                  <a:lnTo>
                    <a:pt x="125" y="0"/>
                  </a:lnTo>
                  <a:lnTo>
                    <a:pt x="125" y="226"/>
                  </a:lnTo>
                  <a:lnTo>
                    <a:pt x="85" y="226"/>
                  </a:lnTo>
                  <a:lnTo>
                    <a:pt x="85" y="125"/>
                  </a:lnTo>
                  <a:lnTo>
                    <a:pt x="40" y="125"/>
                  </a:lnTo>
                  <a:lnTo>
                    <a:pt x="40"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4" name="Freeform 7"/>
            <p:cNvSpPr>
              <a:spLocks/>
            </p:cNvSpPr>
            <p:nvPr userDrawn="1"/>
          </p:nvSpPr>
          <p:spPr bwMode="auto">
            <a:xfrm>
              <a:off x="1352550" y="2670175"/>
              <a:ext cx="177800" cy="358775"/>
            </a:xfrm>
            <a:custGeom>
              <a:avLst/>
              <a:gdLst>
                <a:gd name="T0" fmla="*/ 0 w 112"/>
                <a:gd name="T1" fmla="*/ 226 h 226"/>
                <a:gd name="T2" fmla="*/ 0 w 112"/>
                <a:gd name="T3" fmla="*/ 0 h 226"/>
                <a:gd name="T4" fmla="*/ 106 w 112"/>
                <a:gd name="T5" fmla="*/ 0 h 226"/>
                <a:gd name="T6" fmla="*/ 106 w 112"/>
                <a:gd name="T7" fmla="*/ 34 h 226"/>
                <a:gd name="T8" fmla="*/ 40 w 112"/>
                <a:gd name="T9" fmla="*/ 34 h 226"/>
                <a:gd name="T10" fmla="*/ 40 w 112"/>
                <a:gd name="T11" fmla="*/ 93 h 226"/>
                <a:gd name="T12" fmla="*/ 90 w 112"/>
                <a:gd name="T13" fmla="*/ 93 h 226"/>
                <a:gd name="T14" fmla="*/ 90 w 112"/>
                <a:gd name="T15" fmla="*/ 125 h 226"/>
                <a:gd name="T16" fmla="*/ 40 w 112"/>
                <a:gd name="T17" fmla="*/ 125 h 226"/>
                <a:gd name="T18" fmla="*/ 40 w 112"/>
                <a:gd name="T19" fmla="*/ 191 h 226"/>
                <a:gd name="T20" fmla="*/ 112 w 112"/>
                <a:gd name="T21" fmla="*/ 191 h 226"/>
                <a:gd name="T22" fmla="*/ 112 w 112"/>
                <a:gd name="T23" fmla="*/ 226 h 226"/>
                <a:gd name="T24" fmla="*/ 0 w 112"/>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26">
                  <a:moveTo>
                    <a:pt x="0" y="226"/>
                  </a:moveTo>
                  <a:lnTo>
                    <a:pt x="0" y="0"/>
                  </a:lnTo>
                  <a:lnTo>
                    <a:pt x="106" y="0"/>
                  </a:lnTo>
                  <a:lnTo>
                    <a:pt x="106" y="34"/>
                  </a:lnTo>
                  <a:lnTo>
                    <a:pt x="40" y="34"/>
                  </a:lnTo>
                  <a:lnTo>
                    <a:pt x="40" y="93"/>
                  </a:lnTo>
                  <a:lnTo>
                    <a:pt x="90" y="93"/>
                  </a:lnTo>
                  <a:lnTo>
                    <a:pt x="90" y="125"/>
                  </a:lnTo>
                  <a:lnTo>
                    <a:pt x="40" y="125"/>
                  </a:lnTo>
                  <a:lnTo>
                    <a:pt x="40" y="191"/>
                  </a:lnTo>
                  <a:lnTo>
                    <a:pt x="112" y="191"/>
                  </a:lnTo>
                  <a:lnTo>
                    <a:pt x="112"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5" name="Freeform 8"/>
            <p:cNvSpPr>
              <a:spLocks/>
            </p:cNvSpPr>
            <p:nvPr userDrawn="1"/>
          </p:nvSpPr>
          <p:spPr bwMode="auto">
            <a:xfrm>
              <a:off x="969963" y="3065463"/>
              <a:ext cx="390525" cy="552450"/>
            </a:xfrm>
            <a:custGeom>
              <a:avLst/>
              <a:gdLst>
                <a:gd name="T0" fmla="*/ 246 w 246"/>
                <a:gd name="T1" fmla="*/ 0 h 348"/>
                <a:gd name="T2" fmla="*/ 246 w 246"/>
                <a:gd name="T3" fmla="*/ 348 h 348"/>
                <a:gd name="T4" fmla="*/ 196 w 246"/>
                <a:gd name="T5" fmla="*/ 348 h 348"/>
                <a:gd name="T6" fmla="*/ 196 w 246"/>
                <a:gd name="T7" fmla="*/ 77 h 348"/>
                <a:gd name="T8" fmla="*/ 193 w 246"/>
                <a:gd name="T9" fmla="*/ 77 h 348"/>
                <a:gd name="T10" fmla="*/ 140 w 246"/>
                <a:gd name="T11" fmla="*/ 348 h 348"/>
                <a:gd name="T12" fmla="*/ 108 w 246"/>
                <a:gd name="T13" fmla="*/ 348 h 348"/>
                <a:gd name="T14" fmla="*/ 55 w 246"/>
                <a:gd name="T15" fmla="*/ 77 h 348"/>
                <a:gd name="T16" fmla="*/ 53 w 246"/>
                <a:gd name="T17" fmla="*/ 77 h 348"/>
                <a:gd name="T18" fmla="*/ 53 w 246"/>
                <a:gd name="T19" fmla="*/ 348 h 348"/>
                <a:gd name="T20" fmla="*/ 0 w 246"/>
                <a:gd name="T21" fmla="*/ 348 h 348"/>
                <a:gd name="T22" fmla="*/ 0 w 246"/>
                <a:gd name="T23" fmla="*/ 0 h 348"/>
                <a:gd name="T24" fmla="*/ 82 w 246"/>
                <a:gd name="T25" fmla="*/ 0 h 348"/>
                <a:gd name="T26" fmla="*/ 124 w 246"/>
                <a:gd name="T27" fmla="*/ 205 h 348"/>
                <a:gd name="T28" fmla="*/ 124 w 246"/>
                <a:gd name="T29" fmla="*/ 205 h 348"/>
                <a:gd name="T30" fmla="*/ 167 w 246"/>
                <a:gd name="T31" fmla="*/ 0 h 348"/>
                <a:gd name="T32" fmla="*/ 246 w 246"/>
                <a:gd name="T3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348">
                  <a:moveTo>
                    <a:pt x="246" y="0"/>
                  </a:moveTo>
                  <a:lnTo>
                    <a:pt x="246" y="348"/>
                  </a:lnTo>
                  <a:lnTo>
                    <a:pt x="196" y="348"/>
                  </a:lnTo>
                  <a:lnTo>
                    <a:pt x="196" y="77"/>
                  </a:lnTo>
                  <a:lnTo>
                    <a:pt x="193" y="77"/>
                  </a:lnTo>
                  <a:lnTo>
                    <a:pt x="140" y="348"/>
                  </a:lnTo>
                  <a:lnTo>
                    <a:pt x="108" y="348"/>
                  </a:lnTo>
                  <a:lnTo>
                    <a:pt x="55" y="77"/>
                  </a:lnTo>
                  <a:lnTo>
                    <a:pt x="53" y="77"/>
                  </a:lnTo>
                  <a:lnTo>
                    <a:pt x="53" y="348"/>
                  </a:lnTo>
                  <a:lnTo>
                    <a:pt x="0" y="348"/>
                  </a:lnTo>
                  <a:lnTo>
                    <a:pt x="0" y="0"/>
                  </a:lnTo>
                  <a:lnTo>
                    <a:pt x="82" y="0"/>
                  </a:lnTo>
                  <a:lnTo>
                    <a:pt x="124" y="205"/>
                  </a:lnTo>
                  <a:lnTo>
                    <a:pt x="124" y="205"/>
                  </a:lnTo>
                  <a:lnTo>
                    <a:pt x="167" y="0"/>
                  </a:lnTo>
                  <a:lnTo>
                    <a:pt x="2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6" name="Rectangle 9"/>
            <p:cNvSpPr>
              <a:spLocks noChangeArrowheads="1"/>
            </p:cNvSpPr>
            <p:nvPr userDrawn="1"/>
          </p:nvSpPr>
          <p:spPr bwMode="auto">
            <a:xfrm>
              <a:off x="1431925" y="3065463"/>
              <a:ext cx="98425"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7" name="Freeform 10"/>
            <p:cNvSpPr>
              <a:spLocks/>
            </p:cNvSpPr>
            <p:nvPr userDrawn="1"/>
          </p:nvSpPr>
          <p:spPr bwMode="auto">
            <a:xfrm>
              <a:off x="1576388" y="3057525"/>
              <a:ext cx="298450" cy="569913"/>
            </a:xfrm>
            <a:custGeom>
              <a:avLst/>
              <a:gdLst>
                <a:gd name="T0" fmla="*/ 48 w 71"/>
                <a:gd name="T1" fmla="*/ 34 h 135"/>
                <a:gd name="T2" fmla="*/ 36 w 71"/>
                <a:gd name="T3" fmla="*/ 20 h 135"/>
                <a:gd name="T4" fmla="*/ 24 w 71"/>
                <a:gd name="T5" fmla="*/ 33 h 135"/>
                <a:gd name="T6" fmla="*/ 71 w 71"/>
                <a:gd name="T7" fmla="*/ 101 h 135"/>
                <a:gd name="T8" fmla="*/ 35 w 71"/>
                <a:gd name="T9" fmla="*/ 135 h 135"/>
                <a:gd name="T10" fmla="*/ 0 w 71"/>
                <a:gd name="T11" fmla="*/ 99 h 135"/>
                <a:gd name="T12" fmla="*/ 22 w 71"/>
                <a:gd name="T13" fmla="*/ 96 h 135"/>
                <a:gd name="T14" fmla="*/ 36 w 71"/>
                <a:gd name="T15" fmla="*/ 115 h 135"/>
                <a:gd name="T16" fmla="*/ 49 w 71"/>
                <a:gd name="T17" fmla="*/ 103 h 135"/>
                <a:gd name="T18" fmla="*/ 2 w 71"/>
                <a:gd name="T19" fmla="*/ 33 h 135"/>
                <a:gd name="T20" fmla="*/ 38 w 71"/>
                <a:gd name="T21" fmla="*/ 0 h 135"/>
                <a:gd name="T22" fmla="*/ 70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6" y="20"/>
                  </a:cubicBezTo>
                  <a:cubicBezTo>
                    <a:pt x="28" y="20"/>
                    <a:pt x="24" y="25"/>
                    <a:pt x="24" y="33"/>
                  </a:cubicBezTo>
                  <a:cubicBezTo>
                    <a:pt x="24" y="55"/>
                    <a:pt x="71" y="66"/>
                    <a:pt x="71" y="101"/>
                  </a:cubicBezTo>
                  <a:cubicBezTo>
                    <a:pt x="71" y="123"/>
                    <a:pt x="56" y="135"/>
                    <a:pt x="35" y="135"/>
                  </a:cubicBezTo>
                  <a:cubicBezTo>
                    <a:pt x="13" y="135"/>
                    <a:pt x="1" y="118"/>
                    <a:pt x="0" y="99"/>
                  </a:cubicBezTo>
                  <a:cubicBezTo>
                    <a:pt x="22" y="96"/>
                    <a:pt x="22" y="96"/>
                    <a:pt x="22" y="96"/>
                  </a:cubicBezTo>
                  <a:cubicBezTo>
                    <a:pt x="23" y="109"/>
                    <a:pt x="28" y="115"/>
                    <a:pt x="36" y="115"/>
                  </a:cubicBezTo>
                  <a:cubicBezTo>
                    <a:pt x="44" y="115"/>
                    <a:pt x="49" y="111"/>
                    <a:pt x="49" y="103"/>
                  </a:cubicBezTo>
                  <a:cubicBezTo>
                    <a:pt x="49" y="77"/>
                    <a:pt x="2" y="71"/>
                    <a:pt x="2" y="33"/>
                  </a:cubicBezTo>
                  <a:cubicBezTo>
                    <a:pt x="2" y="12"/>
                    <a:pt x="15" y="0"/>
                    <a:pt x="38" y="0"/>
                  </a:cubicBezTo>
                  <a:cubicBezTo>
                    <a:pt x="57" y="0"/>
                    <a:pt x="68" y="13"/>
                    <a:pt x="70"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8" name="Freeform 11"/>
            <p:cNvSpPr>
              <a:spLocks/>
            </p:cNvSpPr>
            <p:nvPr userDrawn="1"/>
          </p:nvSpPr>
          <p:spPr bwMode="auto">
            <a:xfrm>
              <a:off x="1892300" y="3057525"/>
              <a:ext cx="298450" cy="569913"/>
            </a:xfrm>
            <a:custGeom>
              <a:avLst/>
              <a:gdLst>
                <a:gd name="T0" fmla="*/ 48 w 71"/>
                <a:gd name="T1" fmla="*/ 34 h 135"/>
                <a:gd name="T2" fmla="*/ 35 w 71"/>
                <a:gd name="T3" fmla="*/ 20 h 135"/>
                <a:gd name="T4" fmla="*/ 24 w 71"/>
                <a:gd name="T5" fmla="*/ 33 h 135"/>
                <a:gd name="T6" fmla="*/ 71 w 71"/>
                <a:gd name="T7" fmla="*/ 101 h 135"/>
                <a:gd name="T8" fmla="*/ 34 w 71"/>
                <a:gd name="T9" fmla="*/ 135 h 135"/>
                <a:gd name="T10" fmla="*/ 0 w 71"/>
                <a:gd name="T11" fmla="*/ 99 h 135"/>
                <a:gd name="T12" fmla="*/ 22 w 71"/>
                <a:gd name="T13" fmla="*/ 96 h 135"/>
                <a:gd name="T14" fmla="*/ 35 w 71"/>
                <a:gd name="T15" fmla="*/ 115 h 135"/>
                <a:gd name="T16" fmla="*/ 49 w 71"/>
                <a:gd name="T17" fmla="*/ 103 h 135"/>
                <a:gd name="T18" fmla="*/ 2 w 71"/>
                <a:gd name="T19" fmla="*/ 33 h 135"/>
                <a:gd name="T20" fmla="*/ 38 w 71"/>
                <a:gd name="T21" fmla="*/ 0 h 135"/>
                <a:gd name="T22" fmla="*/ 69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5" y="20"/>
                  </a:cubicBezTo>
                  <a:cubicBezTo>
                    <a:pt x="28" y="20"/>
                    <a:pt x="24" y="25"/>
                    <a:pt x="24" y="33"/>
                  </a:cubicBezTo>
                  <a:cubicBezTo>
                    <a:pt x="24" y="55"/>
                    <a:pt x="71" y="66"/>
                    <a:pt x="71" y="101"/>
                  </a:cubicBezTo>
                  <a:cubicBezTo>
                    <a:pt x="71" y="123"/>
                    <a:pt x="56" y="135"/>
                    <a:pt x="34" y="135"/>
                  </a:cubicBezTo>
                  <a:cubicBezTo>
                    <a:pt x="13" y="135"/>
                    <a:pt x="1" y="118"/>
                    <a:pt x="0" y="99"/>
                  </a:cubicBezTo>
                  <a:cubicBezTo>
                    <a:pt x="22" y="96"/>
                    <a:pt x="22" y="96"/>
                    <a:pt x="22" y="96"/>
                  </a:cubicBezTo>
                  <a:cubicBezTo>
                    <a:pt x="23" y="109"/>
                    <a:pt x="28" y="115"/>
                    <a:pt x="35" y="115"/>
                  </a:cubicBezTo>
                  <a:cubicBezTo>
                    <a:pt x="43" y="115"/>
                    <a:pt x="49" y="111"/>
                    <a:pt x="49" y="103"/>
                  </a:cubicBezTo>
                  <a:cubicBezTo>
                    <a:pt x="49" y="77"/>
                    <a:pt x="2" y="71"/>
                    <a:pt x="2" y="33"/>
                  </a:cubicBezTo>
                  <a:cubicBezTo>
                    <a:pt x="2" y="12"/>
                    <a:pt x="15" y="0"/>
                    <a:pt x="38" y="0"/>
                  </a:cubicBezTo>
                  <a:cubicBezTo>
                    <a:pt x="56" y="0"/>
                    <a:pt x="67" y="13"/>
                    <a:pt x="69"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9" name="Rectangle 12"/>
            <p:cNvSpPr>
              <a:spLocks noChangeArrowheads="1"/>
            </p:cNvSpPr>
            <p:nvPr userDrawn="1"/>
          </p:nvSpPr>
          <p:spPr bwMode="auto">
            <a:xfrm>
              <a:off x="2241550" y="3065463"/>
              <a:ext cx="93663"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0" name="Freeform 13"/>
            <p:cNvSpPr>
              <a:spLocks noEditPoints="1"/>
            </p:cNvSpPr>
            <p:nvPr userDrawn="1"/>
          </p:nvSpPr>
          <p:spPr bwMode="auto">
            <a:xfrm>
              <a:off x="2393950" y="3057525"/>
              <a:ext cx="295275" cy="569913"/>
            </a:xfrm>
            <a:custGeom>
              <a:avLst/>
              <a:gdLst>
                <a:gd name="T0" fmla="*/ 23 w 70"/>
                <a:gd name="T1" fmla="*/ 101 h 135"/>
                <a:gd name="T2" fmla="*/ 35 w 70"/>
                <a:gd name="T3" fmla="*/ 115 h 135"/>
                <a:gd name="T4" fmla="*/ 47 w 70"/>
                <a:gd name="T5" fmla="*/ 101 h 135"/>
                <a:gd name="T6" fmla="*/ 47 w 70"/>
                <a:gd name="T7" fmla="*/ 34 h 135"/>
                <a:gd name="T8" fmla="*/ 35 w 70"/>
                <a:gd name="T9" fmla="*/ 20 h 135"/>
                <a:gd name="T10" fmla="*/ 23 w 70"/>
                <a:gd name="T11" fmla="*/ 34 h 135"/>
                <a:gd name="T12" fmla="*/ 23 w 70"/>
                <a:gd name="T13" fmla="*/ 101 h 135"/>
                <a:gd name="T14" fmla="*/ 0 w 70"/>
                <a:gd name="T15" fmla="*/ 34 h 135"/>
                <a:gd name="T16" fmla="*/ 35 w 70"/>
                <a:gd name="T17" fmla="*/ 0 h 135"/>
                <a:gd name="T18" fmla="*/ 70 w 70"/>
                <a:gd name="T19" fmla="*/ 34 h 135"/>
                <a:gd name="T20" fmla="*/ 70 w 70"/>
                <a:gd name="T21" fmla="*/ 101 h 135"/>
                <a:gd name="T22" fmla="*/ 35 w 70"/>
                <a:gd name="T23" fmla="*/ 135 h 135"/>
                <a:gd name="T24" fmla="*/ 0 w 70"/>
                <a:gd name="T25" fmla="*/ 101 h 135"/>
                <a:gd name="T26" fmla="*/ 0 w 70"/>
                <a:gd name="T27"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35">
                  <a:moveTo>
                    <a:pt x="23" y="101"/>
                  </a:moveTo>
                  <a:cubicBezTo>
                    <a:pt x="23" y="111"/>
                    <a:pt x="26" y="115"/>
                    <a:pt x="35" y="115"/>
                  </a:cubicBezTo>
                  <a:cubicBezTo>
                    <a:pt x="45" y="115"/>
                    <a:pt x="47" y="111"/>
                    <a:pt x="47" y="101"/>
                  </a:cubicBezTo>
                  <a:cubicBezTo>
                    <a:pt x="47" y="34"/>
                    <a:pt x="47" y="34"/>
                    <a:pt x="47" y="34"/>
                  </a:cubicBezTo>
                  <a:cubicBezTo>
                    <a:pt x="47" y="25"/>
                    <a:pt x="45" y="20"/>
                    <a:pt x="35" y="20"/>
                  </a:cubicBezTo>
                  <a:cubicBezTo>
                    <a:pt x="26" y="20"/>
                    <a:pt x="23" y="25"/>
                    <a:pt x="23" y="34"/>
                  </a:cubicBezTo>
                  <a:lnTo>
                    <a:pt x="23" y="101"/>
                  </a:lnTo>
                  <a:close/>
                  <a:moveTo>
                    <a:pt x="0" y="34"/>
                  </a:moveTo>
                  <a:cubicBezTo>
                    <a:pt x="0" y="15"/>
                    <a:pt x="11" y="0"/>
                    <a:pt x="35" y="0"/>
                  </a:cubicBezTo>
                  <a:cubicBezTo>
                    <a:pt x="59" y="0"/>
                    <a:pt x="70" y="15"/>
                    <a:pt x="70" y="34"/>
                  </a:cubicBezTo>
                  <a:cubicBezTo>
                    <a:pt x="70" y="101"/>
                    <a:pt x="70" y="101"/>
                    <a:pt x="70" y="101"/>
                  </a:cubicBezTo>
                  <a:cubicBezTo>
                    <a:pt x="70" y="120"/>
                    <a:pt x="59" y="135"/>
                    <a:pt x="35" y="135"/>
                  </a:cubicBezTo>
                  <a:cubicBezTo>
                    <a:pt x="11" y="135"/>
                    <a:pt x="0" y="120"/>
                    <a:pt x="0" y="101"/>
                  </a:cubicBezTo>
                  <a:lnTo>
                    <a:pt x="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1" name="Freeform 14"/>
            <p:cNvSpPr>
              <a:spLocks/>
            </p:cNvSpPr>
            <p:nvPr userDrawn="1"/>
          </p:nvSpPr>
          <p:spPr bwMode="auto">
            <a:xfrm>
              <a:off x="2747963" y="3065463"/>
              <a:ext cx="290513" cy="552450"/>
            </a:xfrm>
            <a:custGeom>
              <a:avLst/>
              <a:gdLst>
                <a:gd name="T0" fmla="*/ 0 w 183"/>
                <a:gd name="T1" fmla="*/ 348 h 348"/>
                <a:gd name="T2" fmla="*/ 0 w 183"/>
                <a:gd name="T3" fmla="*/ 0 h 348"/>
                <a:gd name="T4" fmla="*/ 55 w 183"/>
                <a:gd name="T5" fmla="*/ 0 h 348"/>
                <a:gd name="T6" fmla="*/ 127 w 183"/>
                <a:gd name="T7" fmla="*/ 200 h 348"/>
                <a:gd name="T8" fmla="*/ 130 w 183"/>
                <a:gd name="T9" fmla="*/ 200 h 348"/>
                <a:gd name="T10" fmla="*/ 130 w 183"/>
                <a:gd name="T11" fmla="*/ 0 h 348"/>
                <a:gd name="T12" fmla="*/ 183 w 183"/>
                <a:gd name="T13" fmla="*/ 0 h 348"/>
                <a:gd name="T14" fmla="*/ 183 w 183"/>
                <a:gd name="T15" fmla="*/ 348 h 348"/>
                <a:gd name="T16" fmla="*/ 132 w 183"/>
                <a:gd name="T17" fmla="*/ 348 h 348"/>
                <a:gd name="T18" fmla="*/ 55 w 183"/>
                <a:gd name="T19" fmla="*/ 131 h 348"/>
                <a:gd name="T20" fmla="*/ 53 w 183"/>
                <a:gd name="T21" fmla="*/ 131 h 348"/>
                <a:gd name="T22" fmla="*/ 53 w 183"/>
                <a:gd name="T23" fmla="*/ 348 h 348"/>
                <a:gd name="T24" fmla="*/ 0 w 183"/>
                <a:gd name="T25"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348">
                  <a:moveTo>
                    <a:pt x="0" y="348"/>
                  </a:moveTo>
                  <a:lnTo>
                    <a:pt x="0" y="0"/>
                  </a:lnTo>
                  <a:lnTo>
                    <a:pt x="55" y="0"/>
                  </a:lnTo>
                  <a:lnTo>
                    <a:pt x="127" y="200"/>
                  </a:lnTo>
                  <a:lnTo>
                    <a:pt x="130" y="200"/>
                  </a:lnTo>
                  <a:lnTo>
                    <a:pt x="130" y="0"/>
                  </a:lnTo>
                  <a:lnTo>
                    <a:pt x="183" y="0"/>
                  </a:lnTo>
                  <a:lnTo>
                    <a:pt x="183" y="348"/>
                  </a:lnTo>
                  <a:lnTo>
                    <a:pt x="132" y="348"/>
                  </a:lnTo>
                  <a:lnTo>
                    <a:pt x="55" y="131"/>
                  </a:lnTo>
                  <a:lnTo>
                    <a:pt x="53" y="131"/>
                  </a:lnTo>
                  <a:lnTo>
                    <a:pt x="53" y="348"/>
                  </a:lnTo>
                  <a:lnTo>
                    <a:pt x="0" y="3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2" name="Freeform 15"/>
            <p:cNvSpPr>
              <a:spLocks/>
            </p:cNvSpPr>
            <p:nvPr userDrawn="1"/>
          </p:nvSpPr>
          <p:spPr bwMode="auto">
            <a:xfrm>
              <a:off x="969963" y="3656013"/>
              <a:ext cx="280988" cy="557213"/>
            </a:xfrm>
            <a:custGeom>
              <a:avLst/>
              <a:gdLst>
                <a:gd name="T0" fmla="*/ 45 w 67"/>
                <a:gd name="T1" fmla="*/ 45 h 132"/>
                <a:gd name="T2" fmla="*/ 45 w 67"/>
                <a:gd name="T3" fmla="*/ 35 h 132"/>
                <a:gd name="T4" fmla="*/ 34 w 67"/>
                <a:gd name="T5" fmla="*/ 20 h 132"/>
                <a:gd name="T6" fmla="*/ 22 w 67"/>
                <a:gd name="T7" fmla="*/ 34 h 132"/>
                <a:gd name="T8" fmla="*/ 22 w 67"/>
                <a:gd name="T9" fmla="*/ 99 h 132"/>
                <a:gd name="T10" fmla="*/ 34 w 67"/>
                <a:gd name="T11" fmla="*/ 113 h 132"/>
                <a:gd name="T12" fmla="*/ 45 w 67"/>
                <a:gd name="T13" fmla="*/ 100 h 132"/>
                <a:gd name="T14" fmla="*/ 45 w 67"/>
                <a:gd name="T15" fmla="*/ 85 h 132"/>
                <a:gd name="T16" fmla="*/ 67 w 67"/>
                <a:gd name="T17" fmla="*/ 85 h 132"/>
                <a:gd name="T18" fmla="*/ 67 w 67"/>
                <a:gd name="T19" fmla="*/ 99 h 132"/>
                <a:gd name="T20" fmla="*/ 34 w 67"/>
                <a:gd name="T21" fmla="*/ 132 h 132"/>
                <a:gd name="T22" fmla="*/ 0 w 67"/>
                <a:gd name="T23" fmla="*/ 99 h 132"/>
                <a:gd name="T24" fmla="*/ 0 w 67"/>
                <a:gd name="T25" fmla="*/ 33 h 132"/>
                <a:gd name="T26" fmla="*/ 34 w 67"/>
                <a:gd name="T27" fmla="*/ 0 h 132"/>
                <a:gd name="T28" fmla="*/ 67 w 67"/>
                <a:gd name="T29" fmla="*/ 36 h 132"/>
                <a:gd name="T30" fmla="*/ 67 w 67"/>
                <a:gd name="T31" fmla="*/ 45 h 132"/>
                <a:gd name="T32" fmla="*/ 45 w 67"/>
                <a:gd name="T33" fmla="*/ 4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32">
                  <a:moveTo>
                    <a:pt x="45" y="45"/>
                  </a:moveTo>
                  <a:cubicBezTo>
                    <a:pt x="45" y="35"/>
                    <a:pt x="45" y="35"/>
                    <a:pt x="45" y="35"/>
                  </a:cubicBezTo>
                  <a:cubicBezTo>
                    <a:pt x="45" y="24"/>
                    <a:pt x="40" y="20"/>
                    <a:pt x="34" y="20"/>
                  </a:cubicBezTo>
                  <a:cubicBezTo>
                    <a:pt x="25" y="20"/>
                    <a:pt x="22" y="24"/>
                    <a:pt x="22" y="34"/>
                  </a:cubicBezTo>
                  <a:cubicBezTo>
                    <a:pt x="22" y="99"/>
                    <a:pt x="22" y="99"/>
                    <a:pt x="22" y="99"/>
                  </a:cubicBezTo>
                  <a:cubicBezTo>
                    <a:pt x="22" y="108"/>
                    <a:pt x="25" y="113"/>
                    <a:pt x="34" y="113"/>
                  </a:cubicBezTo>
                  <a:cubicBezTo>
                    <a:pt x="42" y="113"/>
                    <a:pt x="45" y="108"/>
                    <a:pt x="45" y="100"/>
                  </a:cubicBezTo>
                  <a:cubicBezTo>
                    <a:pt x="45" y="85"/>
                    <a:pt x="45" y="85"/>
                    <a:pt x="45" y="85"/>
                  </a:cubicBezTo>
                  <a:cubicBezTo>
                    <a:pt x="67" y="85"/>
                    <a:pt x="67" y="85"/>
                    <a:pt x="67" y="85"/>
                  </a:cubicBezTo>
                  <a:cubicBezTo>
                    <a:pt x="67" y="99"/>
                    <a:pt x="67" y="99"/>
                    <a:pt x="67" y="99"/>
                  </a:cubicBezTo>
                  <a:cubicBezTo>
                    <a:pt x="67" y="117"/>
                    <a:pt x="56" y="132"/>
                    <a:pt x="34" y="132"/>
                  </a:cubicBezTo>
                  <a:cubicBezTo>
                    <a:pt x="11" y="132"/>
                    <a:pt x="0" y="117"/>
                    <a:pt x="0" y="99"/>
                  </a:cubicBezTo>
                  <a:cubicBezTo>
                    <a:pt x="0" y="33"/>
                    <a:pt x="0" y="33"/>
                    <a:pt x="0" y="33"/>
                  </a:cubicBezTo>
                  <a:cubicBezTo>
                    <a:pt x="0" y="15"/>
                    <a:pt x="11" y="0"/>
                    <a:pt x="34" y="0"/>
                  </a:cubicBezTo>
                  <a:cubicBezTo>
                    <a:pt x="56" y="0"/>
                    <a:pt x="67" y="16"/>
                    <a:pt x="67" y="36"/>
                  </a:cubicBezTo>
                  <a:cubicBezTo>
                    <a:pt x="67" y="45"/>
                    <a:pt x="67" y="45"/>
                    <a:pt x="67" y="45"/>
                  </a:cubicBezTo>
                  <a:lnTo>
                    <a:pt x="4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3" name="Freeform 16"/>
            <p:cNvSpPr>
              <a:spLocks noEditPoints="1"/>
            </p:cNvSpPr>
            <p:nvPr userDrawn="1"/>
          </p:nvSpPr>
          <p:spPr bwMode="auto">
            <a:xfrm>
              <a:off x="1293813" y="3656013"/>
              <a:ext cx="285750" cy="557213"/>
            </a:xfrm>
            <a:custGeom>
              <a:avLst/>
              <a:gdLst>
                <a:gd name="T0" fmla="*/ 22 w 68"/>
                <a:gd name="T1" fmla="*/ 99 h 132"/>
                <a:gd name="T2" fmla="*/ 34 w 68"/>
                <a:gd name="T3" fmla="*/ 113 h 132"/>
                <a:gd name="T4" fmla="*/ 46 w 68"/>
                <a:gd name="T5" fmla="*/ 99 h 132"/>
                <a:gd name="T6" fmla="*/ 46 w 68"/>
                <a:gd name="T7" fmla="*/ 34 h 132"/>
                <a:gd name="T8" fmla="*/ 34 w 68"/>
                <a:gd name="T9" fmla="*/ 20 h 132"/>
                <a:gd name="T10" fmla="*/ 22 w 68"/>
                <a:gd name="T11" fmla="*/ 34 h 132"/>
                <a:gd name="T12" fmla="*/ 22 w 68"/>
                <a:gd name="T13" fmla="*/ 99 h 132"/>
                <a:gd name="T14" fmla="*/ 0 w 68"/>
                <a:gd name="T15" fmla="*/ 33 h 132"/>
                <a:gd name="T16" fmla="*/ 34 w 68"/>
                <a:gd name="T17" fmla="*/ 0 h 132"/>
                <a:gd name="T18" fmla="*/ 68 w 68"/>
                <a:gd name="T19" fmla="*/ 33 h 132"/>
                <a:gd name="T20" fmla="*/ 68 w 68"/>
                <a:gd name="T21" fmla="*/ 99 h 132"/>
                <a:gd name="T22" fmla="*/ 34 w 68"/>
                <a:gd name="T23" fmla="*/ 132 h 132"/>
                <a:gd name="T24" fmla="*/ 0 w 68"/>
                <a:gd name="T25" fmla="*/ 99 h 132"/>
                <a:gd name="T26" fmla="*/ 0 w 68"/>
                <a:gd name="T27" fmla="*/ 3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32">
                  <a:moveTo>
                    <a:pt x="22" y="99"/>
                  </a:moveTo>
                  <a:cubicBezTo>
                    <a:pt x="22" y="108"/>
                    <a:pt x="25" y="113"/>
                    <a:pt x="34" y="113"/>
                  </a:cubicBezTo>
                  <a:cubicBezTo>
                    <a:pt x="43" y="113"/>
                    <a:pt x="46" y="108"/>
                    <a:pt x="46" y="99"/>
                  </a:cubicBezTo>
                  <a:cubicBezTo>
                    <a:pt x="46" y="34"/>
                    <a:pt x="46" y="34"/>
                    <a:pt x="46" y="34"/>
                  </a:cubicBezTo>
                  <a:cubicBezTo>
                    <a:pt x="46" y="24"/>
                    <a:pt x="43" y="20"/>
                    <a:pt x="34" y="20"/>
                  </a:cubicBezTo>
                  <a:cubicBezTo>
                    <a:pt x="25" y="20"/>
                    <a:pt x="22" y="24"/>
                    <a:pt x="22" y="34"/>
                  </a:cubicBezTo>
                  <a:lnTo>
                    <a:pt x="22" y="99"/>
                  </a:lnTo>
                  <a:close/>
                  <a:moveTo>
                    <a:pt x="0" y="33"/>
                  </a:moveTo>
                  <a:cubicBezTo>
                    <a:pt x="0" y="15"/>
                    <a:pt x="11" y="0"/>
                    <a:pt x="34" y="0"/>
                  </a:cubicBezTo>
                  <a:cubicBezTo>
                    <a:pt x="57" y="0"/>
                    <a:pt x="68" y="15"/>
                    <a:pt x="68" y="33"/>
                  </a:cubicBezTo>
                  <a:cubicBezTo>
                    <a:pt x="68" y="99"/>
                    <a:pt x="68" y="99"/>
                    <a:pt x="68" y="99"/>
                  </a:cubicBezTo>
                  <a:cubicBezTo>
                    <a:pt x="68" y="117"/>
                    <a:pt x="57" y="132"/>
                    <a:pt x="34" y="132"/>
                  </a:cubicBezTo>
                  <a:cubicBezTo>
                    <a:pt x="11" y="132"/>
                    <a:pt x="0" y="117"/>
                    <a:pt x="0" y="99"/>
                  </a:cubicBezTo>
                  <a:lnTo>
                    <a:pt x="0"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4" name="Freeform 17"/>
            <p:cNvSpPr>
              <a:spLocks/>
            </p:cNvSpPr>
            <p:nvPr userDrawn="1"/>
          </p:nvSpPr>
          <p:spPr bwMode="auto">
            <a:xfrm>
              <a:off x="1630363" y="3663950"/>
              <a:ext cx="282575" cy="539750"/>
            </a:xfrm>
            <a:custGeom>
              <a:avLst/>
              <a:gdLst>
                <a:gd name="T0" fmla="*/ 0 w 178"/>
                <a:gd name="T1" fmla="*/ 340 h 340"/>
                <a:gd name="T2" fmla="*/ 0 w 178"/>
                <a:gd name="T3" fmla="*/ 0 h 340"/>
                <a:gd name="T4" fmla="*/ 53 w 178"/>
                <a:gd name="T5" fmla="*/ 0 h 340"/>
                <a:gd name="T6" fmla="*/ 125 w 178"/>
                <a:gd name="T7" fmla="*/ 194 h 340"/>
                <a:gd name="T8" fmla="*/ 128 w 178"/>
                <a:gd name="T9" fmla="*/ 194 h 340"/>
                <a:gd name="T10" fmla="*/ 128 w 178"/>
                <a:gd name="T11" fmla="*/ 0 h 340"/>
                <a:gd name="T12" fmla="*/ 178 w 178"/>
                <a:gd name="T13" fmla="*/ 0 h 340"/>
                <a:gd name="T14" fmla="*/ 178 w 178"/>
                <a:gd name="T15" fmla="*/ 340 h 340"/>
                <a:gd name="T16" fmla="*/ 128 w 178"/>
                <a:gd name="T17" fmla="*/ 340 h 340"/>
                <a:gd name="T18" fmla="*/ 53 w 178"/>
                <a:gd name="T19" fmla="*/ 128 h 340"/>
                <a:gd name="T20" fmla="*/ 53 w 178"/>
                <a:gd name="T21" fmla="*/ 128 h 340"/>
                <a:gd name="T22" fmla="*/ 53 w 178"/>
                <a:gd name="T23" fmla="*/ 340 h 340"/>
                <a:gd name="T24" fmla="*/ 0 w 178"/>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340">
                  <a:moveTo>
                    <a:pt x="0" y="340"/>
                  </a:moveTo>
                  <a:lnTo>
                    <a:pt x="0" y="0"/>
                  </a:lnTo>
                  <a:lnTo>
                    <a:pt x="53" y="0"/>
                  </a:lnTo>
                  <a:lnTo>
                    <a:pt x="125" y="194"/>
                  </a:lnTo>
                  <a:lnTo>
                    <a:pt x="128" y="194"/>
                  </a:lnTo>
                  <a:lnTo>
                    <a:pt x="128" y="0"/>
                  </a:lnTo>
                  <a:lnTo>
                    <a:pt x="178" y="0"/>
                  </a:lnTo>
                  <a:lnTo>
                    <a:pt x="178" y="340"/>
                  </a:lnTo>
                  <a:lnTo>
                    <a:pt x="128" y="340"/>
                  </a:lnTo>
                  <a:lnTo>
                    <a:pt x="53"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5" name="Freeform 24"/>
            <p:cNvSpPr>
              <a:spLocks/>
            </p:cNvSpPr>
            <p:nvPr userDrawn="1"/>
          </p:nvSpPr>
          <p:spPr bwMode="auto">
            <a:xfrm>
              <a:off x="1938338" y="3663950"/>
              <a:ext cx="274638" cy="539750"/>
            </a:xfrm>
            <a:custGeom>
              <a:avLst/>
              <a:gdLst>
                <a:gd name="T0" fmla="*/ 56 w 173"/>
                <a:gd name="T1" fmla="*/ 51 h 340"/>
                <a:gd name="T2" fmla="*/ 0 w 173"/>
                <a:gd name="T3" fmla="*/ 51 h 340"/>
                <a:gd name="T4" fmla="*/ 0 w 173"/>
                <a:gd name="T5" fmla="*/ 0 h 340"/>
                <a:gd name="T6" fmla="*/ 173 w 173"/>
                <a:gd name="T7" fmla="*/ 0 h 340"/>
                <a:gd name="T8" fmla="*/ 173 w 173"/>
                <a:gd name="T9" fmla="*/ 51 h 340"/>
                <a:gd name="T10" fmla="*/ 114 w 173"/>
                <a:gd name="T11" fmla="*/ 51 h 340"/>
                <a:gd name="T12" fmla="*/ 114 w 173"/>
                <a:gd name="T13" fmla="*/ 340 h 340"/>
                <a:gd name="T14" fmla="*/ 56 w 173"/>
                <a:gd name="T15" fmla="*/ 340 h 340"/>
                <a:gd name="T16" fmla="*/ 56 w 173"/>
                <a:gd name="T17" fmla="*/ 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40">
                  <a:moveTo>
                    <a:pt x="56" y="51"/>
                  </a:moveTo>
                  <a:lnTo>
                    <a:pt x="0" y="51"/>
                  </a:lnTo>
                  <a:lnTo>
                    <a:pt x="0" y="0"/>
                  </a:lnTo>
                  <a:lnTo>
                    <a:pt x="173" y="0"/>
                  </a:lnTo>
                  <a:lnTo>
                    <a:pt x="173" y="51"/>
                  </a:lnTo>
                  <a:lnTo>
                    <a:pt x="114" y="51"/>
                  </a:lnTo>
                  <a:lnTo>
                    <a:pt x="114" y="340"/>
                  </a:lnTo>
                  <a:lnTo>
                    <a:pt x="56" y="340"/>
                  </a:lnTo>
                  <a:lnTo>
                    <a:pt x="56"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6" name="Rectangle 25"/>
            <p:cNvSpPr>
              <a:spLocks noChangeArrowheads="1"/>
            </p:cNvSpPr>
            <p:nvPr userDrawn="1"/>
          </p:nvSpPr>
          <p:spPr bwMode="auto">
            <a:xfrm>
              <a:off x="2241550" y="3663950"/>
              <a:ext cx="93663" cy="5397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7" name="Freeform 26"/>
            <p:cNvSpPr>
              <a:spLocks/>
            </p:cNvSpPr>
            <p:nvPr userDrawn="1"/>
          </p:nvSpPr>
          <p:spPr bwMode="auto">
            <a:xfrm>
              <a:off x="2401888" y="3663950"/>
              <a:ext cx="287338" cy="539750"/>
            </a:xfrm>
            <a:custGeom>
              <a:avLst/>
              <a:gdLst>
                <a:gd name="T0" fmla="*/ 0 w 181"/>
                <a:gd name="T1" fmla="*/ 340 h 340"/>
                <a:gd name="T2" fmla="*/ 0 w 181"/>
                <a:gd name="T3" fmla="*/ 0 h 340"/>
                <a:gd name="T4" fmla="*/ 56 w 181"/>
                <a:gd name="T5" fmla="*/ 0 h 340"/>
                <a:gd name="T6" fmla="*/ 127 w 181"/>
                <a:gd name="T7" fmla="*/ 194 h 340"/>
                <a:gd name="T8" fmla="*/ 127 w 181"/>
                <a:gd name="T9" fmla="*/ 194 h 340"/>
                <a:gd name="T10" fmla="*/ 127 w 181"/>
                <a:gd name="T11" fmla="*/ 0 h 340"/>
                <a:gd name="T12" fmla="*/ 181 w 181"/>
                <a:gd name="T13" fmla="*/ 0 h 340"/>
                <a:gd name="T14" fmla="*/ 181 w 181"/>
                <a:gd name="T15" fmla="*/ 340 h 340"/>
                <a:gd name="T16" fmla="*/ 130 w 181"/>
                <a:gd name="T17" fmla="*/ 340 h 340"/>
                <a:gd name="T18" fmla="*/ 56 w 181"/>
                <a:gd name="T19" fmla="*/ 128 h 340"/>
                <a:gd name="T20" fmla="*/ 53 w 181"/>
                <a:gd name="T21" fmla="*/ 128 h 340"/>
                <a:gd name="T22" fmla="*/ 53 w 181"/>
                <a:gd name="T23" fmla="*/ 340 h 340"/>
                <a:gd name="T24" fmla="*/ 0 w 181"/>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340">
                  <a:moveTo>
                    <a:pt x="0" y="340"/>
                  </a:moveTo>
                  <a:lnTo>
                    <a:pt x="0" y="0"/>
                  </a:lnTo>
                  <a:lnTo>
                    <a:pt x="56" y="0"/>
                  </a:lnTo>
                  <a:lnTo>
                    <a:pt x="127" y="194"/>
                  </a:lnTo>
                  <a:lnTo>
                    <a:pt x="127" y="194"/>
                  </a:lnTo>
                  <a:lnTo>
                    <a:pt x="127" y="0"/>
                  </a:lnTo>
                  <a:lnTo>
                    <a:pt x="181" y="0"/>
                  </a:lnTo>
                  <a:lnTo>
                    <a:pt x="181" y="340"/>
                  </a:lnTo>
                  <a:lnTo>
                    <a:pt x="130" y="340"/>
                  </a:lnTo>
                  <a:lnTo>
                    <a:pt x="56"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8" name="Freeform 27"/>
            <p:cNvSpPr>
              <a:spLocks/>
            </p:cNvSpPr>
            <p:nvPr userDrawn="1"/>
          </p:nvSpPr>
          <p:spPr bwMode="auto">
            <a:xfrm>
              <a:off x="2747963" y="3663950"/>
              <a:ext cx="290513" cy="549275"/>
            </a:xfrm>
            <a:custGeom>
              <a:avLst/>
              <a:gdLst>
                <a:gd name="T0" fmla="*/ 0 w 69"/>
                <a:gd name="T1" fmla="*/ 0 h 130"/>
                <a:gd name="T2" fmla="*/ 23 w 69"/>
                <a:gd name="T3" fmla="*/ 0 h 130"/>
                <a:gd name="T4" fmla="*/ 23 w 69"/>
                <a:gd name="T5" fmla="*/ 97 h 130"/>
                <a:gd name="T6" fmla="*/ 35 w 69"/>
                <a:gd name="T7" fmla="*/ 111 h 130"/>
                <a:gd name="T8" fmla="*/ 47 w 69"/>
                <a:gd name="T9" fmla="*/ 97 h 130"/>
                <a:gd name="T10" fmla="*/ 47 w 69"/>
                <a:gd name="T11" fmla="*/ 0 h 130"/>
                <a:gd name="T12" fmla="*/ 69 w 69"/>
                <a:gd name="T13" fmla="*/ 0 h 130"/>
                <a:gd name="T14" fmla="*/ 69 w 69"/>
                <a:gd name="T15" fmla="*/ 96 h 130"/>
                <a:gd name="T16" fmla="*/ 35 w 69"/>
                <a:gd name="T17" fmla="*/ 130 h 130"/>
                <a:gd name="T18" fmla="*/ 0 w 69"/>
                <a:gd name="T19" fmla="*/ 96 h 130"/>
                <a:gd name="T20" fmla="*/ 0 w 69"/>
                <a:gd name="T2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30">
                  <a:moveTo>
                    <a:pt x="0" y="0"/>
                  </a:moveTo>
                  <a:cubicBezTo>
                    <a:pt x="23" y="0"/>
                    <a:pt x="23" y="0"/>
                    <a:pt x="23" y="0"/>
                  </a:cubicBezTo>
                  <a:cubicBezTo>
                    <a:pt x="23" y="97"/>
                    <a:pt x="23" y="97"/>
                    <a:pt x="23" y="97"/>
                  </a:cubicBezTo>
                  <a:cubicBezTo>
                    <a:pt x="23" y="106"/>
                    <a:pt x="26" y="111"/>
                    <a:pt x="35" y="111"/>
                  </a:cubicBezTo>
                  <a:cubicBezTo>
                    <a:pt x="43" y="111"/>
                    <a:pt x="47" y="106"/>
                    <a:pt x="47" y="97"/>
                  </a:cubicBezTo>
                  <a:cubicBezTo>
                    <a:pt x="47" y="0"/>
                    <a:pt x="47" y="0"/>
                    <a:pt x="47" y="0"/>
                  </a:cubicBezTo>
                  <a:cubicBezTo>
                    <a:pt x="69" y="0"/>
                    <a:pt x="69" y="0"/>
                    <a:pt x="69" y="0"/>
                  </a:cubicBezTo>
                  <a:cubicBezTo>
                    <a:pt x="69" y="96"/>
                    <a:pt x="69" y="96"/>
                    <a:pt x="69" y="96"/>
                  </a:cubicBezTo>
                  <a:cubicBezTo>
                    <a:pt x="69" y="118"/>
                    <a:pt x="56" y="130"/>
                    <a:pt x="35" y="130"/>
                  </a:cubicBezTo>
                  <a:cubicBezTo>
                    <a:pt x="13" y="130"/>
                    <a:pt x="0" y="118"/>
                    <a:pt x="0" y="96"/>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2" name="Freeform 31"/>
            <p:cNvSpPr>
              <a:spLocks/>
            </p:cNvSpPr>
            <p:nvPr userDrawn="1"/>
          </p:nvSpPr>
          <p:spPr bwMode="auto">
            <a:xfrm>
              <a:off x="3092450" y="3663950"/>
              <a:ext cx="257175" cy="539750"/>
            </a:xfrm>
            <a:custGeom>
              <a:avLst/>
              <a:gdLst>
                <a:gd name="T0" fmla="*/ 0 w 162"/>
                <a:gd name="T1" fmla="*/ 340 h 340"/>
                <a:gd name="T2" fmla="*/ 0 w 162"/>
                <a:gd name="T3" fmla="*/ 0 h 340"/>
                <a:gd name="T4" fmla="*/ 157 w 162"/>
                <a:gd name="T5" fmla="*/ 0 h 340"/>
                <a:gd name="T6" fmla="*/ 157 w 162"/>
                <a:gd name="T7" fmla="*/ 51 h 340"/>
                <a:gd name="T8" fmla="*/ 59 w 162"/>
                <a:gd name="T9" fmla="*/ 51 h 340"/>
                <a:gd name="T10" fmla="*/ 59 w 162"/>
                <a:gd name="T11" fmla="*/ 139 h 340"/>
                <a:gd name="T12" fmla="*/ 133 w 162"/>
                <a:gd name="T13" fmla="*/ 139 h 340"/>
                <a:gd name="T14" fmla="*/ 133 w 162"/>
                <a:gd name="T15" fmla="*/ 192 h 340"/>
                <a:gd name="T16" fmla="*/ 59 w 162"/>
                <a:gd name="T17" fmla="*/ 192 h 340"/>
                <a:gd name="T18" fmla="*/ 59 w 162"/>
                <a:gd name="T19" fmla="*/ 290 h 340"/>
                <a:gd name="T20" fmla="*/ 162 w 162"/>
                <a:gd name="T21" fmla="*/ 290 h 340"/>
                <a:gd name="T22" fmla="*/ 162 w 162"/>
                <a:gd name="T23" fmla="*/ 340 h 340"/>
                <a:gd name="T24" fmla="*/ 0 w 162"/>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340">
                  <a:moveTo>
                    <a:pt x="0" y="340"/>
                  </a:moveTo>
                  <a:lnTo>
                    <a:pt x="0" y="0"/>
                  </a:lnTo>
                  <a:lnTo>
                    <a:pt x="157" y="0"/>
                  </a:lnTo>
                  <a:lnTo>
                    <a:pt x="157" y="51"/>
                  </a:lnTo>
                  <a:lnTo>
                    <a:pt x="59" y="51"/>
                  </a:lnTo>
                  <a:lnTo>
                    <a:pt x="59" y="139"/>
                  </a:lnTo>
                  <a:lnTo>
                    <a:pt x="133" y="139"/>
                  </a:lnTo>
                  <a:lnTo>
                    <a:pt x="133" y="192"/>
                  </a:lnTo>
                  <a:lnTo>
                    <a:pt x="59" y="192"/>
                  </a:lnTo>
                  <a:lnTo>
                    <a:pt x="59" y="290"/>
                  </a:lnTo>
                  <a:lnTo>
                    <a:pt x="162" y="290"/>
                  </a:lnTo>
                  <a:lnTo>
                    <a:pt x="162"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5" name="Freeform 34"/>
            <p:cNvSpPr>
              <a:spLocks/>
            </p:cNvSpPr>
            <p:nvPr userDrawn="1"/>
          </p:nvSpPr>
          <p:spPr bwMode="auto">
            <a:xfrm>
              <a:off x="3367088" y="3656013"/>
              <a:ext cx="285750" cy="557213"/>
            </a:xfrm>
            <a:custGeom>
              <a:avLst/>
              <a:gdLst>
                <a:gd name="T0" fmla="*/ 46 w 68"/>
                <a:gd name="T1" fmla="*/ 34 h 132"/>
                <a:gd name="T2" fmla="*/ 34 w 68"/>
                <a:gd name="T3" fmla="*/ 20 h 132"/>
                <a:gd name="T4" fmla="*/ 23 w 68"/>
                <a:gd name="T5" fmla="*/ 32 h 132"/>
                <a:gd name="T6" fmla="*/ 68 w 68"/>
                <a:gd name="T7" fmla="*/ 99 h 132"/>
                <a:gd name="T8" fmla="*/ 33 w 68"/>
                <a:gd name="T9" fmla="*/ 132 h 132"/>
                <a:gd name="T10" fmla="*/ 0 w 68"/>
                <a:gd name="T11" fmla="*/ 97 h 132"/>
                <a:gd name="T12" fmla="*/ 21 w 68"/>
                <a:gd name="T13" fmla="*/ 94 h 132"/>
                <a:gd name="T14" fmla="*/ 34 w 68"/>
                <a:gd name="T15" fmla="*/ 113 h 132"/>
                <a:gd name="T16" fmla="*/ 47 w 68"/>
                <a:gd name="T17" fmla="*/ 101 h 132"/>
                <a:gd name="T18" fmla="*/ 2 w 68"/>
                <a:gd name="T19" fmla="*/ 32 h 132"/>
                <a:gd name="T20" fmla="*/ 36 w 68"/>
                <a:gd name="T21" fmla="*/ 0 h 132"/>
                <a:gd name="T22" fmla="*/ 67 w 68"/>
                <a:gd name="T23" fmla="*/ 31 h 132"/>
                <a:gd name="T24" fmla="*/ 46 w 68"/>
                <a:gd name="T25"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32">
                  <a:moveTo>
                    <a:pt x="46" y="34"/>
                  </a:moveTo>
                  <a:cubicBezTo>
                    <a:pt x="45" y="23"/>
                    <a:pt x="39" y="20"/>
                    <a:pt x="34" y="20"/>
                  </a:cubicBezTo>
                  <a:cubicBezTo>
                    <a:pt x="27" y="20"/>
                    <a:pt x="23" y="24"/>
                    <a:pt x="23" y="32"/>
                  </a:cubicBezTo>
                  <a:cubicBezTo>
                    <a:pt x="23" y="54"/>
                    <a:pt x="68" y="64"/>
                    <a:pt x="68" y="99"/>
                  </a:cubicBezTo>
                  <a:cubicBezTo>
                    <a:pt x="68" y="120"/>
                    <a:pt x="54" y="132"/>
                    <a:pt x="33" y="132"/>
                  </a:cubicBezTo>
                  <a:cubicBezTo>
                    <a:pt x="13" y="132"/>
                    <a:pt x="1" y="116"/>
                    <a:pt x="0" y="97"/>
                  </a:cubicBezTo>
                  <a:cubicBezTo>
                    <a:pt x="21" y="94"/>
                    <a:pt x="21" y="94"/>
                    <a:pt x="21" y="94"/>
                  </a:cubicBezTo>
                  <a:cubicBezTo>
                    <a:pt x="22" y="107"/>
                    <a:pt x="27" y="113"/>
                    <a:pt x="34" y="113"/>
                  </a:cubicBezTo>
                  <a:cubicBezTo>
                    <a:pt x="42" y="113"/>
                    <a:pt x="47" y="109"/>
                    <a:pt x="47" y="101"/>
                  </a:cubicBezTo>
                  <a:cubicBezTo>
                    <a:pt x="47" y="76"/>
                    <a:pt x="2" y="69"/>
                    <a:pt x="2" y="32"/>
                  </a:cubicBezTo>
                  <a:cubicBezTo>
                    <a:pt x="2" y="12"/>
                    <a:pt x="14" y="0"/>
                    <a:pt x="36" y="0"/>
                  </a:cubicBezTo>
                  <a:cubicBezTo>
                    <a:pt x="54" y="0"/>
                    <a:pt x="65" y="13"/>
                    <a:pt x="67" y="31"/>
                  </a:cubicBezTo>
                  <a:lnTo>
                    <a:pt x="4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6" name="Line 24"/>
            <p:cNvSpPr>
              <a:spLocks noChangeShapeType="1"/>
            </p:cNvSpPr>
            <p:nvPr userDrawn="1"/>
          </p:nvSpPr>
          <p:spPr bwMode="auto">
            <a:xfrm>
              <a:off x="914400" y="4498975"/>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7" name="Line 25"/>
            <p:cNvSpPr>
              <a:spLocks noChangeShapeType="1"/>
            </p:cNvSpPr>
            <p:nvPr userDrawn="1"/>
          </p:nvSpPr>
          <p:spPr bwMode="auto">
            <a:xfrm>
              <a:off x="914400" y="2382838"/>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grpSp>
      <p:pic>
        <p:nvPicPr>
          <p:cNvPr id="42" name="Picture 4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6706" y="-62868"/>
            <a:ext cx="10759446" cy="7172963"/>
          </a:xfrm>
          <a:prstGeom prst="rect">
            <a:avLst/>
          </a:prstGeom>
        </p:spPr>
      </p:pic>
      <p:sp>
        <p:nvSpPr>
          <p:cNvPr id="4" name="Rectangle 3"/>
          <p:cNvSpPr/>
          <p:nvPr/>
        </p:nvSpPr>
        <p:spPr>
          <a:xfrm>
            <a:off x="681916" y="-318005"/>
            <a:ext cx="10744236" cy="7428100"/>
          </a:xfrm>
          <a:prstGeom prst="rect">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38" name="Rectangle 37"/>
          <p:cNvSpPr/>
          <p:nvPr/>
        </p:nvSpPr>
        <p:spPr>
          <a:xfrm>
            <a:off x="1861024" y="4934194"/>
            <a:ext cx="1964857" cy="615553"/>
          </a:xfrm>
          <a:prstGeom prst="rect">
            <a:avLst/>
          </a:prstGeom>
        </p:spPr>
        <p:txBody>
          <a:bodyPr wrap="square">
            <a:spAutoFit/>
          </a:bodyPr>
          <a:lstStyle/>
          <a:p>
            <a:r>
              <a:rPr lang="en-US" sz="3400" b="1" spc="600" dirty="0">
                <a:solidFill>
                  <a:srgbClr val="FFFFFF"/>
                </a:solidFill>
                <a:latin typeface="Arial Narrow" panose="020B0606020202030204" pitchFamily="34" charset="0"/>
              </a:rPr>
              <a:t>SERVE</a:t>
            </a:r>
            <a:r>
              <a:rPr lang="en-US" sz="2800" b="1" spc="600" dirty="0">
                <a:solidFill>
                  <a:srgbClr val="FFFFFF"/>
                </a:solidFill>
                <a:latin typeface="Arial Narrow" panose="020B0606020202030204" pitchFamily="34" charset="0"/>
              </a:rPr>
              <a:t> </a:t>
            </a:r>
          </a:p>
        </p:txBody>
      </p:sp>
      <p:sp>
        <p:nvSpPr>
          <p:cNvPr id="39" name="Rectangle 38"/>
          <p:cNvSpPr/>
          <p:nvPr/>
        </p:nvSpPr>
        <p:spPr>
          <a:xfrm>
            <a:off x="3641030" y="4934193"/>
            <a:ext cx="2388433" cy="615554"/>
          </a:xfrm>
          <a:prstGeom prst="rect">
            <a:avLst/>
          </a:prstGeom>
        </p:spPr>
        <p:txBody>
          <a:bodyPr wrap="square">
            <a:spAutoFit/>
          </a:bodyPr>
          <a:lstStyle/>
          <a:p>
            <a:pPr marL="457200" indent="-457200">
              <a:buFont typeface="Arial" panose="020B0604020202020204" pitchFamily="34" charset="0"/>
              <a:buChar char="•"/>
            </a:pPr>
            <a:r>
              <a:rPr lang="en-US" sz="3400" b="1" spc="600" dirty="0">
                <a:solidFill>
                  <a:srgbClr val="FFFFFF"/>
                </a:solidFill>
                <a:latin typeface="Arial Narrow" panose="020B0606020202030204" pitchFamily="34" charset="0"/>
              </a:rPr>
              <a:t>INVEST</a:t>
            </a:r>
            <a:r>
              <a:rPr lang="en-US" sz="2800" b="1" spc="600" dirty="0">
                <a:solidFill>
                  <a:srgbClr val="FFFFFF"/>
                </a:solidFill>
                <a:latin typeface="Arial Narrow" panose="020B0606020202030204" pitchFamily="34" charset="0"/>
              </a:rPr>
              <a:t> </a:t>
            </a:r>
          </a:p>
        </p:txBody>
      </p:sp>
      <p:sp>
        <p:nvSpPr>
          <p:cNvPr id="40" name="Rectangle 39"/>
          <p:cNvSpPr/>
          <p:nvPr/>
        </p:nvSpPr>
        <p:spPr>
          <a:xfrm>
            <a:off x="5963414" y="4934194"/>
            <a:ext cx="3194915" cy="615553"/>
          </a:xfrm>
          <a:prstGeom prst="rect">
            <a:avLst/>
          </a:prstGeom>
        </p:spPr>
        <p:txBody>
          <a:bodyPr wrap="square">
            <a:spAutoFit/>
          </a:bodyPr>
          <a:lstStyle/>
          <a:p>
            <a:pPr marL="457200" indent="-457200">
              <a:buFont typeface="Arial" panose="020B0604020202020204" pitchFamily="34" charset="0"/>
              <a:buChar char="•"/>
            </a:pPr>
            <a:r>
              <a:rPr lang="en-US" sz="3400" b="1" spc="600" dirty="0">
                <a:solidFill>
                  <a:srgbClr val="FFFFFF"/>
                </a:solidFill>
                <a:latin typeface="Arial Narrow" panose="020B0606020202030204" pitchFamily="34" charset="0"/>
              </a:rPr>
              <a:t>CONNECT</a:t>
            </a:r>
            <a:r>
              <a:rPr lang="en-US" sz="2800" b="1" spc="600" dirty="0">
                <a:solidFill>
                  <a:srgbClr val="FFFFFF"/>
                </a:solidFill>
                <a:latin typeface="Arial Narrow" panose="020B0606020202030204" pitchFamily="34" charset="0"/>
              </a:rPr>
              <a:t> </a:t>
            </a:r>
          </a:p>
        </p:txBody>
      </p:sp>
      <p:sp>
        <p:nvSpPr>
          <p:cNvPr id="3" name="Text Placeholder 2"/>
          <p:cNvSpPr>
            <a:spLocks noGrp="1"/>
          </p:cNvSpPr>
          <p:nvPr>
            <p:ph type="body" sz="quarter" idx="4294967295"/>
          </p:nvPr>
        </p:nvSpPr>
        <p:spPr>
          <a:xfrm>
            <a:off x="1814711" y="1572771"/>
            <a:ext cx="8370813" cy="2772990"/>
          </a:xfrm>
        </p:spPr>
        <p:txBody>
          <a:bodyPr>
            <a:noAutofit/>
          </a:bodyPr>
          <a:lstStyle/>
          <a:p>
            <a:pPr marL="0" indent="0">
              <a:buNone/>
            </a:pPr>
            <a:r>
              <a:rPr lang="en-US" sz="8200" b="1" spc="600" dirty="0">
                <a:solidFill>
                  <a:schemeClr val="bg1"/>
                </a:solidFill>
                <a:latin typeface="Arial Narrow" panose="020B0606020202030204" pitchFamily="34" charset="0"/>
              </a:rPr>
              <a:t>REPORT FOR DUTY WITH US</a:t>
            </a:r>
          </a:p>
        </p:txBody>
      </p:sp>
      <p:grpSp>
        <p:nvGrpSpPr>
          <p:cNvPr id="47" name="Group 46"/>
          <p:cNvGrpSpPr/>
          <p:nvPr/>
        </p:nvGrpSpPr>
        <p:grpSpPr>
          <a:xfrm>
            <a:off x="9706997" y="375750"/>
            <a:ext cx="873125" cy="674711"/>
            <a:chOff x="914400" y="2382838"/>
            <a:chExt cx="2738438" cy="2116137"/>
          </a:xfrm>
        </p:grpSpPr>
        <p:sp>
          <p:nvSpPr>
            <p:cNvPr id="48" name="Freeform 5"/>
            <p:cNvSpPr>
              <a:spLocks/>
            </p:cNvSpPr>
            <p:nvPr userDrawn="1"/>
          </p:nvSpPr>
          <p:spPr bwMode="auto">
            <a:xfrm>
              <a:off x="914400" y="2670175"/>
              <a:ext cx="185738" cy="358775"/>
            </a:xfrm>
            <a:custGeom>
              <a:avLst/>
              <a:gdLst>
                <a:gd name="T0" fmla="*/ 40 w 117"/>
                <a:gd name="T1" fmla="*/ 34 h 226"/>
                <a:gd name="T2" fmla="*/ 0 w 117"/>
                <a:gd name="T3" fmla="*/ 34 h 226"/>
                <a:gd name="T4" fmla="*/ 0 w 117"/>
                <a:gd name="T5" fmla="*/ 0 h 226"/>
                <a:gd name="T6" fmla="*/ 117 w 117"/>
                <a:gd name="T7" fmla="*/ 0 h 226"/>
                <a:gd name="T8" fmla="*/ 117 w 117"/>
                <a:gd name="T9" fmla="*/ 34 h 226"/>
                <a:gd name="T10" fmla="*/ 80 w 117"/>
                <a:gd name="T11" fmla="*/ 34 h 226"/>
                <a:gd name="T12" fmla="*/ 80 w 117"/>
                <a:gd name="T13" fmla="*/ 226 h 226"/>
                <a:gd name="T14" fmla="*/ 40 w 117"/>
                <a:gd name="T15" fmla="*/ 226 h 226"/>
                <a:gd name="T16" fmla="*/ 40 w 117"/>
                <a:gd name="T17" fmla="*/ 3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26">
                  <a:moveTo>
                    <a:pt x="40" y="34"/>
                  </a:moveTo>
                  <a:lnTo>
                    <a:pt x="0" y="34"/>
                  </a:lnTo>
                  <a:lnTo>
                    <a:pt x="0" y="0"/>
                  </a:lnTo>
                  <a:lnTo>
                    <a:pt x="117" y="0"/>
                  </a:lnTo>
                  <a:lnTo>
                    <a:pt x="117" y="34"/>
                  </a:lnTo>
                  <a:lnTo>
                    <a:pt x="80" y="34"/>
                  </a:lnTo>
                  <a:lnTo>
                    <a:pt x="80" y="226"/>
                  </a:lnTo>
                  <a:lnTo>
                    <a:pt x="40" y="226"/>
                  </a:lnTo>
                  <a:lnTo>
                    <a:pt x="4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49" name="Freeform 6"/>
            <p:cNvSpPr>
              <a:spLocks/>
            </p:cNvSpPr>
            <p:nvPr userDrawn="1"/>
          </p:nvSpPr>
          <p:spPr bwMode="auto">
            <a:xfrm>
              <a:off x="1116013" y="2670175"/>
              <a:ext cx="198438" cy="358775"/>
            </a:xfrm>
            <a:custGeom>
              <a:avLst/>
              <a:gdLst>
                <a:gd name="T0" fmla="*/ 0 w 125"/>
                <a:gd name="T1" fmla="*/ 226 h 226"/>
                <a:gd name="T2" fmla="*/ 0 w 125"/>
                <a:gd name="T3" fmla="*/ 0 h 226"/>
                <a:gd name="T4" fmla="*/ 40 w 125"/>
                <a:gd name="T5" fmla="*/ 0 h 226"/>
                <a:gd name="T6" fmla="*/ 40 w 125"/>
                <a:gd name="T7" fmla="*/ 93 h 226"/>
                <a:gd name="T8" fmla="*/ 85 w 125"/>
                <a:gd name="T9" fmla="*/ 93 h 226"/>
                <a:gd name="T10" fmla="*/ 85 w 125"/>
                <a:gd name="T11" fmla="*/ 0 h 226"/>
                <a:gd name="T12" fmla="*/ 125 w 125"/>
                <a:gd name="T13" fmla="*/ 0 h 226"/>
                <a:gd name="T14" fmla="*/ 125 w 125"/>
                <a:gd name="T15" fmla="*/ 226 h 226"/>
                <a:gd name="T16" fmla="*/ 85 w 125"/>
                <a:gd name="T17" fmla="*/ 226 h 226"/>
                <a:gd name="T18" fmla="*/ 85 w 125"/>
                <a:gd name="T19" fmla="*/ 125 h 226"/>
                <a:gd name="T20" fmla="*/ 40 w 125"/>
                <a:gd name="T21" fmla="*/ 125 h 226"/>
                <a:gd name="T22" fmla="*/ 40 w 125"/>
                <a:gd name="T23" fmla="*/ 226 h 226"/>
                <a:gd name="T24" fmla="*/ 0 w 125"/>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26">
                  <a:moveTo>
                    <a:pt x="0" y="226"/>
                  </a:moveTo>
                  <a:lnTo>
                    <a:pt x="0" y="0"/>
                  </a:lnTo>
                  <a:lnTo>
                    <a:pt x="40" y="0"/>
                  </a:lnTo>
                  <a:lnTo>
                    <a:pt x="40" y="93"/>
                  </a:lnTo>
                  <a:lnTo>
                    <a:pt x="85" y="93"/>
                  </a:lnTo>
                  <a:lnTo>
                    <a:pt x="85" y="0"/>
                  </a:lnTo>
                  <a:lnTo>
                    <a:pt x="125" y="0"/>
                  </a:lnTo>
                  <a:lnTo>
                    <a:pt x="125" y="226"/>
                  </a:lnTo>
                  <a:lnTo>
                    <a:pt x="85" y="226"/>
                  </a:lnTo>
                  <a:lnTo>
                    <a:pt x="85" y="125"/>
                  </a:lnTo>
                  <a:lnTo>
                    <a:pt x="40" y="125"/>
                  </a:lnTo>
                  <a:lnTo>
                    <a:pt x="40"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50" name="Freeform 7"/>
            <p:cNvSpPr>
              <a:spLocks/>
            </p:cNvSpPr>
            <p:nvPr userDrawn="1"/>
          </p:nvSpPr>
          <p:spPr bwMode="auto">
            <a:xfrm>
              <a:off x="1352550" y="2670175"/>
              <a:ext cx="177800" cy="358775"/>
            </a:xfrm>
            <a:custGeom>
              <a:avLst/>
              <a:gdLst>
                <a:gd name="T0" fmla="*/ 0 w 112"/>
                <a:gd name="T1" fmla="*/ 226 h 226"/>
                <a:gd name="T2" fmla="*/ 0 w 112"/>
                <a:gd name="T3" fmla="*/ 0 h 226"/>
                <a:gd name="T4" fmla="*/ 106 w 112"/>
                <a:gd name="T5" fmla="*/ 0 h 226"/>
                <a:gd name="T6" fmla="*/ 106 w 112"/>
                <a:gd name="T7" fmla="*/ 34 h 226"/>
                <a:gd name="T8" fmla="*/ 40 w 112"/>
                <a:gd name="T9" fmla="*/ 34 h 226"/>
                <a:gd name="T10" fmla="*/ 40 w 112"/>
                <a:gd name="T11" fmla="*/ 93 h 226"/>
                <a:gd name="T12" fmla="*/ 90 w 112"/>
                <a:gd name="T13" fmla="*/ 93 h 226"/>
                <a:gd name="T14" fmla="*/ 90 w 112"/>
                <a:gd name="T15" fmla="*/ 125 h 226"/>
                <a:gd name="T16" fmla="*/ 40 w 112"/>
                <a:gd name="T17" fmla="*/ 125 h 226"/>
                <a:gd name="T18" fmla="*/ 40 w 112"/>
                <a:gd name="T19" fmla="*/ 191 h 226"/>
                <a:gd name="T20" fmla="*/ 112 w 112"/>
                <a:gd name="T21" fmla="*/ 191 h 226"/>
                <a:gd name="T22" fmla="*/ 112 w 112"/>
                <a:gd name="T23" fmla="*/ 226 h 226"/>
                <a:gd name="T24" fmla="*/ 0 w 112"/>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26">
                  <a:moveTo>
                    <a:pt x="0" y="226"/>
                  </a:moveTo>
                  <a:lnTo>
                    <a:pt x="0" y="0"/>
                  </a:lnTo>
                  <a:lnTo>
                    <a:pt x="106" y="0"/>
                  </a:lnTo>
                  <a:lnTo>
                    <a:pt x="106" y="34"/>
                  </a:lnTo>
                  <a:lnTo>
                    <a:pt x="40" y="34"/>
                  </a:lnTo>
                  <a:lnTo>
                    <a:pt x="40" y="93"/>
                  </a:lnTo>
                  <a:lnTo>
                    <a:pt x="90" y="93"/>
                  </a:lnTo>
                  <a:lnTo>
                    <a:pt x="90" y="125"/>
                  </a:lnTo>
                  <a:lnTo>
                    <a:pt x="40" y="125"/>
                  </a:lnTo>
                  <a:lnTo>
                    <a:pt x="40" y="191"/>
                  </a:lnTo>
                  <a:lnTo>
                    <a:pt x="112" y="191"/>
                  </a:lnTo>
                  <a:lnTo>
                    <a:pt x="112"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51" name="Freeform 8"/>
            <p:cNvSpPr>
              <a:spLocks/>
            </p:cNvSpPr>
            <p:nvPr userDrawn="1"/>
          </p:nvSpPr>
          <p:spPr bwMode="auto">
            <a:xfrm>
              <a:off x="969963" y="3065463"/>
              <a:ext cx="390525" cy="552450"/>
            </a:xfrm>
            <a:custGeom>
              <a:avLst/>
              <a:gdLst>
                <a:gd name="T0" fmla="*/ 246 w 246"/>
                <a:gd name="T1" fmla="*/ 0 h 348"/>
                <a:gd name="T2" fmla="*/ 246 w 246"/>
                <a:gd name="T3" fmla="*/ 348 h 348"/>
                <a:gd name="T4" fmla="*/ 196 w 246"/>
                <a:gd name="T5" fmla="*/ 348 h 348"/>
                <a:gd name="T6" fmla="*/ 196 w 246"/>
                <a:gd name="T7" fmla="*/ 77 h 348"/>
                <a:gd name="T8" fmla="*/ 193 w 246"/>
                <a:gd name="T9" fmla="*/ 77 h 348"/>
                <a:gd name="T10" fmla="*/ 140 w 246"/>
                <a:gd name="T11" fmla="*/ 348 h 348"/>
                <a:gd name="T12" fmla="*/ 108 w 246"/>
                <a:gd name="T13" fmla="*/ 348 h 348"/>
                <a:gd name="T14" fmla="*/ 55 w 246"/>
                <a:gd name="T15" fmla="*/ 77 h 348"/>
                <a:gd name="T16" fmla="*/ 53 w 246"/>
                <a:gd name="T17" fmla="*/ 77 h 348"/>
                <a:gd name="T18" fmla="*/ 53 w 246"/>
                <a:gd name="T19" fmla="*/ 348 h 348"/>
                <a:gd name="T20" fmla="*/ 0 w 246"/>
                <a:gd name="T21" fmla="*/ 348 h 348"/>
                <a:gd name="T22" fmla="*/ 0 w 246"/>
                <a:gd name="T23" fmla="*/ 0 h 348"/>
                <a:gd name="T24" fmla="*/ 82 w 246"/>
                <a:gd name="T25" fmla="*/ 0 h 348"/>
                <a:gd name="T26" fmla="*/ 124 w 246"/>
                <a:gd name="T27" fmla="*/ 205 h 348"/>
                <a:gd name="T28" fmla="*/ 124 w 246"/>
                <a:gd name="T29" fmla="*/ 205 h 348"/>
                <a:gd name="T30" fmla="*/ 167 w 246"/>
                <a:gd name="T31" fmla="*/ 0 h 348"/>
                <a:gd name="T32" fmla="*/ 246 w 246"/>
                <a:gd name="T3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348">
                  <a:moveTo>
                    <a:pt x="246" y="0"/>
                  </a:moveTo>
                  <a:lnTo>
                    <a:pt x="246" y="348"/>
                  </a:lnTo>
                  <a:lnTo>
                    <a:pt x="196" y="348"/>
                  </a:lnTo>
                  <a:lnTo>
                    <a:pt x="196" y="77"/>
                  </a:lnTo>
                  <a:lnTo>
                    <a:pt x="193" y="77"/>
                  </a:lnTo>
                  <a:lnTo>
                    <a:pt x="140" y="348"/>
                  </a:lnTo>
                  <a:lnTo>
                    <a:pt x="108" y="348"/>
                  </a:lnTo>
                  <a:lnTo>
                    <a:pt x="55" y="77"/>
                  </a:lnTo>
                  <a:lnTo>
                    <a:pt x="53" y="77"/>
                  </a:lnTo>
                  <a:lnTo>
                    <a:pt x="53" y="348"/>
                  </a:lnTo>
                  <a:lnTo>
                    <a:pt x="0" y="348"/>
                  </a:lnTo>
                  <a:lnTo>
                    <a:pt x="0" y="0"/>
                  </a:lnTo>
                  <a:lnTo>
                    <a:pt x="82" y="0"/>
                  </a:lnTo>
                  <a:lnTo>
                    <a:pt x="124" y="205"/>
                  </a:lnTo>
                  <a:lnTo>
                    <a:pt x="124" y="205"/>
                  </a:lnTo>
                  <a:lnTo>
                    <a:pt x="167" y="0"/>
                  </a:lnTo>
                  <a:lnTo>
                    <a:pt x="2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52" name="Rectangle 9"/>
            <p:cNvSpPr>
              <a:spLocks noChangeArrowheads="1"/>
            </p:cNvSpPr>
            <p:nvPr userDrawn="1"/>
          </p:nvSpPr>
          <p:spPr bwMode="auto">
            <a:xfrm>
              <a:off x="1431925" y="3065463"/>
              <a:ext cx="98425"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53" name="Freeform 10"/>
            <p:cNvSpPr>
              <a:spLocks/>
            </p:cNvSpPr>
            <p:nvPr userDrawn="1"/>
          </p:nvSpPr>
          <p:spPr bwMode="auto">
            <a:xfrm>
              <a:off x="1576388" y="3057525"/>
              <a:ext cx="298450" cy="569913"/>
            </a:xfrm>
            <a:custGeom>
              <a:avLst/>
              <a:gdLst>
                <a:gd name="T0" fmla="*/ 48 w 71"/>
                <a:gd name="T1" fmla="*/ 34 h 135"/>
                <a:gd name="T2" fmla="*/ 36 w 71"/>
                <a:gd name="T3" fmla="*/ 20 h 135"/>
                <a:gd name="T4" fmla="*/ 24 w 71"/>
                <a:gd name="T5" fmla="*/ 33 h 135"/>
                <a:gd name="T6" fmla="*/ 71 w 71"/>
                <a:gd name="T7" fmla="*/ 101 h 135"/>
                <a:gd name="T8" fmla="*/ 35 w 71"/>
                <a:gd name="T9" fmla="*/ 135 h 135"/>
                <a:gd name="T10" fmla="*/ 0 w 71"/>
                <a:gd name="T11" fmla="*/ 99 h 135"/>
                <a:gd name="T12" fmla="*/ 22 w 71"/>
                <a:gd name="T13" fmla="*/ 96 h 135"/>
                <a:gd name="T14" fmla="*/ 36 w 71"/>
                <a:gd name="T15" fmla="*/ 115 h 135"/>
                <a:gd name="T16" fmla="*/ 49 w 71"/>
                <a:gd name="T17" fmla="*/ 103 h 135"/>
                <a:gd name="T18" fmla="*/ 2 w 71"/>
                <a:gd name="T19" fmla="*/ 33 h 135"/>
                <a:gd name="T20" fmla="*/ 38 w 71"/>
                <a:gd name="T21" fmla="*/ 0 h 135"/>
                <a:gd name="T22" fmla="*/ 70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6" y="20"/>
                  </a:cubicBezTo>
                  <a:cubicBezTo>
                    <a:pt x="28" y="20"/>
                    <a:pt x="24" y="25"/>
                    <a:pt x="24" y="33"/>
                  </a:cubicBezTo>
                  <a:cubicBezTo>
                    <a:pt x="24" y="55"/>
                    <a:pt x="71" y="66"/>
                    <a:pt x="71" y="101"/>
                  </a:cubicBezTo>
                  <a:cubicBezTo>
                    <a:pt x="71" y="123"/>
                    <a:pt x="56" y="135"/>
                    <a:pt x="35" y="135"/>
                  </a:cubicBezTo>
                  <a:cubicBezTo>
                    <a:pt x="13" y="135"/>
                    <a:pt x="1" y="118"/>
                    <a:pt x="0" y="99"/>
                  </a:cubicBezTo>
                  <a:cubicBezTo>
                    <a:pt x="22" y="96"/>
                    <a:pt x="22" y="96"/>
                    <a:pt x="22" y="96"/>
                  </a:cubicBezTo>
                  <a:cubicBezTo>
                    <a:pt x="23" y="109"/>
                    <a:pt x="28" y="115"/>
                    <a:pt x="36" y="115"/>
                  </a:cubicBezTo>
                  <a:cubicBezTo>
                    <a:pt x="44" y="115"/>
                    <a:pt x="49" y="111"/>
                    <a:pt x="49" y="103"/>
                  </a:cubicBezTo>
                  <a:cubicBezTo>
                    <a:pt x="49" y="77"/>
                    <a:pt x="2" y="71"/>
                    <a:pt x="2" y="33"/>
                  </a:cubicBezTo>
                  <a:cubicBezTo>
                    <a:pt x="2" y="12"/>
                    <a:pt x="15" y="0"/>
                    <a:pt x="38" y="0"/>
                  </a:cubicBezTo>
                  <a:cubicBezTo>
                    <a:pt x="57" y="0"/>
                    <a:pt x="68" y="13"/>
                    <a:pt x="70"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54" name="Freeform 11"/>
            <p:cNvSpPr>
              <a:spLocks/>
            </p:cNvSpPr>
            <p:nvPr userDrawn="1"/>
          </p:nvSpPr>
          <p:spPr bwMode="auto">
            <a:xfrm>
              <a:off x="1892300" y="3057525"/>
              <a:ext cx="298450" cy="569913"/>
            </a:xfrm>
            <a:custGeom>
              <a:avLst/>
              <a:gdLst>
                <a:gd name="T0" fmla="*/ 48 w 71"/>
                <a:gd name="T1" fmla="*/ 34 h 135"/>
                <a:gd name="T2" fmla="*/ 35 w 71"/>
                <a:gd name="T3" fmla="*/ 20 h 135"/>
                <a:gd name="T4" fmla="*/ 24 w 71"/>
                <a:gd name="T5" fmla="*/ 33 h 135"/>
                <a:gd name="T6" fmla="*/ 71 w 71"/>
                <a:gd name="T7" fmla="*/ 101 h 135"/>
                <a:gd name="T8" fmla="*/ 34 w 71"/>
                <a:gd name="T9" fmla="*/ 135 h 135"/>
                <a:gd name="T10" fmla="*/ 0 w 71"/>
                <a:gd name="T11" fmla="*/ 99 h 135"/>
                <a:gd name="T12" fmla="*/ 22 w 71"/>
                <a:gd name="T13" fmla="*/ 96 h 135"/>
                <a:gd name="T14" fmla="*/ 35 w 71"/>
                <a:gd name="T15" fmla="*/ 115 h 135"/>
                <a:gd name="T16" fmla="*/ 49 w 71"/>
                <a:gd name="T17" fmla="*/ 103 h 135"/>
                <a:gd name="T18" fmla="*/ 2 w 71"/>
                <a:gd name="T19" fmla="*/ 33 h 135"/>
                <a:gd name="T20" fmla="*/ 38 w 71"/>
                <a:gd name="T21" fmla="*/ 0 h 135"/>
                <a:gd name="T22" fmla="*/ 69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5" y="20"/>
                  </a:cubicBezTo>
                  <a:cubicBezTo>
                    <a:pt x="28" y="20"/>
                    <a:pt x="24" y="25"/>
                    <a:pt x="24" y="33"/>
                  </a:cubicBezTo>
                  <a:cubicBezTo>
                    <a:pt x="24" y="55"/>
                    <a:pt x="71" y="66"/>
                    <a:pt x="71" y="101"/>
                  </a:cubicBezTo>
                  <a:cubicBezTo>
                    <a:pt x="71" y="123"/>
                    <a:pt x="56" y="135"/>
                    <a:pt x="34" y="135"/>
                  </a:cubicBezTo>
                  <a:cubicBezTo>
                    <a:pt x="13" y="135"/>
                    <a:pt x="1" y="118"/>
                    <a:pt x="0" y="99"/>
                  </a:cubicBezTo>
                  <a:cubicBezTo>
                    <a:pt x="22" y="96"/>
                    <a:pt x="22" y="96"/>
                    <a:pt x="22" y="96"/>
                  </a:cubicBezTo>
                  <a:cubicBezTo>
                    <a:pt x="23" y="109"/>
                    <a:pt x="28" y="115"/>
                    <a:pt x="35" y="115"/>
                  </a:cubicBezTo>
                  <a:cubicBezTo>
                    <a:pt x="43" y="115"/>
                    <a:pt x="49" y="111"/>
                    <a:pt x="49" y="103"/>
                  </a:cubicBezTo>
                  <a:cubicBezTo>
                    <a:pt x="49" y="77"/>
                    <a:pt x="2" y="71"/>
                    <a:pt x="2" y="33"/>
                  </a:cubicBezTo>
                  <a:cubicBezTo>
                    <a:pt x="2" y="12"/>
                    <a:pt x="15" y="0"/>
                    <a:pt x="38" y="0"/>
                  </a:cubicBezTo>
                  <a:cubicBezTo>
                    <a:pt x="56" y="0"/>
                    <a:pt x="67" y="13"/>
                    <a:pt x="69"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55" name="Rectangle 12"/>
            <p:cNvSpPr>
              <a:spLocks noChangeArrowheads="1"/>
            </p:cNvSpPr>
            <p:nvPr userDrawn="1"/>
          </p:nvSpPr>
          <p:spPr bwMode="auto">
            <a:xfrm>
              <a:off x="2241550" y="3065463"/>
              <a:ext cx="93663"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56" name="Freeform 13"/>
            <p:cNvSpPr>
              <a:spLocks noEditPoints="1"/>
            </p:cNvSpPr>
            <p:nvPr userDrawn="1"/>
          </p:nvSpPr>
          <p:spPr bwMode="auto">
            <a:xfrm>
              <a:off x="2393950" y="3057525"/>
              <a:ext cx="295275" cy="569913"/>
            </a:xfrm>
            <a:custGeom>
              <a:avLst/>
              <a:gdLst>
                <a:gd name="T0" fmla="*/ 23 w 70"/>
                <a:gd name="T1" fmla="*/ 101 h 135"/>
                <a:gd name="T2" fmla="*/ 35 w 70"/>
                <a:gd name="T3" fmla="*/ 115 h 135"/>
                <a:gd name="T4" fmla="*/ 47 w 70"/>
                <a:gd name="T5" fmla="*/ 101 h 135"/>
                <a:gd name="T6" fmla="*/ 47 w 70"/>
                <a:gd name="T7" fmla="*/ 34 h 135"/>
                <a:gd name="T8" fmla="*/ 35 w 70"/>
                <a:gd name="T9" fmla="*/ 20 h 135"/>
                <a:gd name="T10" fmla="*/ 23 w 70"/>
                <a:gd name="T11" fmla="*/ 34 h 135"/>
                <a:gd name="T12" fmla="*/ 23 w 70"/>
                <a:gd name="T13" fmla="*/ 101 h 135"/>
                <a:gd name="T14" fmla="*/ 0 w 70"/>
                <a:gd name="T15" fmla="*/ 34 h 135"/>
                <a:gd name="T16" fmla="*/ 35 w 70"/>
                <a:gd name="T17" fmla="*/ 0 h 135"/>
                <a:gd name="T18" fmla="*/ 70 w 70"/>
                <a:gd name="T19" fmla="*/ 34 h 135"/>
                <a:gd name="T20" fmla="*/ 70 w 70"/>
                <a:gd name="T21" fmla="*/ 101 h 135"/>
                <a:gd name="T22" fmla="*/ 35 w 70"/>
                <a:gd name="T23" fmla="*/ 135 h 135"/>
                <a:gd name="T24" fmla="*/ 0 w 70"/>
                <a:gd name="T25" fmla="*/ 101 h 135"/>
                <a:gd name="T26" fmla="*/ 0 w 70"/>
                <a:gd name="T27"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35">
                  <a:moveTo>
                    <a:pt x="23" y="101"/>
                  </a:moveTo>
                  <a:cubicBezTo>
                    <a:pt x="23" y="111"/>
                    <a:pt x="26" y="115"/>
                    <a:pt x="35" y="115"/>
                  </a:cubicBezTo>
                  <a:cubicBezTo>
                    <a:pt x="45" y="115"/>
                    <a:pt x="47" y="111"/>
                    <a:pt x="47" y="101"/>
                  </a:cubicBezTo>
                  <a:cubicBezTo>
                    <a:pt x="47" y="34"/>
                    <a:pt x="47" y="34"/>
                    <a:pt x="47" y="34"/>
                  </a:cubicBezTo>
                  <a:cubicBezTo>
                    <a:pt x="47" y="25"/>
                    <a:pt x="45" y="20"/>
                    <a:pt x="35" y="20"/>
                  </a:cubicBezTo>
                  <a:cubicBezTo>
                    <a:pt x="26" y="20"/>
                    <a:pt x="23" y="25"/>
                    <a:pt x="23" y="34"/>
                  </a:cubicBezTo>
                  <a:lnTo>
                    <a:pt x="23" y="101"/>
                  </a:lnTo>
                  <a:close/>
                  <a:moveTo>
                    <a:pt x="0" y="34"/>
                  </a:moveTo>
                  <a:cubicBezTo>
                    <a:pt x="0" y="15"/>
                    <a:pt x="11" y="0"/>
                    <a:pt x="35" y="0"/>
                  </a:cubicBezTo>
                  <a:cubicBezTo>
                    <a:pt x="59" y="0"/>
                    <a:pt x="70" y="15"/>
                    <a:pt x="70" y="34"/>
                  </a:cubicBezTo>
                  <a:cubicBezTo>
                    <a:pt x="70" y="101"/>
                    <a:pt x="70" y="101"/>
                    <a:pt x="70" y="101"/>
                  </a:cubicBezTo>
                  <a:cubicBezTo>
                    <a:pt x="70" y="120"/>
                    <a:pt x="59" y="135"/>
                    <a:pt x="35" y="135"/>
                  </a:cubicBezTo>
                  <a:cubicBezTo>
                    <a:pt x="11" y="135"/>
                    <a:pt x="0" y="120"/>
                    <a:pt x="0" y="101"/>
                  </a:cubicBezTo>
                  <a:lnTo>
                    <a:pt x="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57" name="Freeform 14"/>
            <p:cNvSpPr>
              <a:spLocks/>
            </p:cNvSpPr>
            <p:nvPr userDrawn="1"/>
          </p:nvSpPr>
          <p:spPr bwMode="auto">
            <a:xfrm>
              <a:off x="2747963" y="3065463"/>
              <a:ext cx="290513" cy="552450"/>
            </a:xfrm>
            <a:custGeom>
              <a:avLst/>
              <a:gdLst>
                <a:gd name="T0" fmla="*/ 0 w 183"/>
                <a:gd name="T1" fmla="*/ 348 h 348"/>
                <a:gd name="T2" fmla="*/ 0 w 183"/>
                <a:gd name="T3" fmla="*/ 0 h 348"/>
                <a:gd name="T4" fmla="*/ 55 w 183"/>
                <a:gd name="T5" fmla="*/ 0 h 348"/>
                <a:gd name="T6" fmla="*/ 127 w 183"/>
                <a:gd name="T7" fmla="*/ 200 h 348"/>
                <a:gd name="T8" fmla="*/ 130 w 183"/>
                <a:gd name="T9" fmla="*/ 200 h 348"/>
                <a:gd name="T10" fmla="*/ 130 w 183"/>
                <a:gd name="T11" fmla="*/ 0 h 348"/>
                <a:gd name="T12" fmla="*/ 183 w 183"/>
                <a:gd name="T13" fmla="*/ 0 h 348"/>
                <a:gd name="T14" fmla="*/ 183 w 183"/>
                <a:gd name="T15" fmla="*/ 348 h 348"/>
                <a:gd name="T16" fmla="*/ 132 w 183"/>
                <a:gd name="T17" fmla="*/ 348 h 348"/>
                <a:gd name="T18" fmla="*/ 55 w 183"/>
                <a:gd name="T19" fmla="*/ 131 h 348"/>
                <a:gd name="T20" fmla="*/ 53 w 183"/>
                <a:gd name="T21" fmla="*/ 131 h 348"/>
                <a:gd name="T22" fmla="*/ 53 w 183"/>
                <a:gd name="T23" fmla="*/ 348 h 348"/>
                <a:gd name="T24" fmla="*/ 0 w 183"/>
                <a:gd name="T25"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348">
                  <a:moveTo>
                    <a:pt x="0" y="348"/>
                  </a:moveTo>
                  <a:lnTo>
                    <a:pt x="0" y="0"/>
                  </a:lnTo>
                  <a:lnTo>
                    <a:pt x="55" y="0"/>
                  </a:lnTo>
                  <a:lnTo>
                    <a:pt x="127" y="200"/>
                  </a:lnTo>
                  <a:lnTo>
                    <a:pt x="130" y="200"/>
                  </a:lnTo>
                  <a:lnTo>
                    <a:pt x="130" y="0"/>
                  </a:lnTo>
                  <a:lnTo>
                    <a:pt x="183" y="0"/>
                  </a:lnTo>
                  <a:lnTo>
                    <a:pt x="183" y="348"/>
                  </a:lnTo>
                  <a:lnTo>
                    <a:pt x="132" y="348"/>
                  </a:lnTo>
                  <a:lnTo>
                    <a:pt x="55" y="131"/>
                  </a:lnTo>
                  <a:lnTo>
                    <a:pt x="53" y="131"/>
                  </a:lnTo>
                  <a:lnTo>
                    <a:pt x="53" y="348"/>
                  </a:lnTo>
                  <a:lnTo>
                    <a:pt x="0" y="3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58" name="Freeform 15"/>
            <p:cNvSpPr>
              <a:spLocks/>
            </p:cNvSpPr>
            <p:nvPr userDrawn="1"/>
          </p:nvSpPr>
          <p:spPr bwMode="auto">
            <a:xfrm>
              <a:off x="969963" y="3656013"/>
              <a:ext cx="280988" cy="557213"/>
            </a:xfrm>
            <a:custGeom>
              <a:avLst/>
              <a:gdLst>
                <a:gd name="T0" fmla="*/ 45 w 67"/>
                <a:gd name="T1" fmla="*/ 45 h 132"/>
                <a:gd name="T2" fmla="*/ 45 w 67"/>
                <a:gd name="T3" fmla="*/ 35 h 132"/>
                <a:gd name="T4" fmla="*/ 34 w 67"/>
                <a:gd name="T5" fmla="*/ 20 h 132"/>
                <a:gd name="T6" fmla="*/ 22 w 67"/>
                <a:gd name="T7" fmla="*/ 34 h 132"/>
                <a:gd name="T8" fmla="*/ 22 w 67"/>
                <a:gd name="T9" fmla="*/ 99 h 132"/>
                <a:gd name="T10" fmla="*/ 34 w 67"/>
                <a:gd name="T11" fmla="*/ 113 h 132"/>
                <a:gd name="T12" fmla="*/ 45 w 67"/>
                <a:gd name="T13" fmla="*/ 100 h 132"/>
                <a:gd name="T14" fmla="*/ 45 w 67"/>
                <a:gd name="T15" fmla="*/ 85 h 132"/>
                <a:gd name="T16" fmla="*/ 67 w 67"/>
                <a:gd name="T17" fmla="*/ 85 h 132"/>
                <a:gd name="T18" fmla="*/ 67 w 67"/>
                <a:gd name="T19" fmla="*/ 99 h 132"/>
                <a:gd name="T20" fmla="*/ 34 w 67"/>
                <a:gd name="T21" fmla="*/ 132 h 132"/>
                <a:gd name="T22" fmla="*/ 0 w 67"/>
                <a:gd name="T23" fmla="*/ 99 h 132"/>
                <a:gd name="T24" fmla="*/ 0 w 67"/>
                <a:gd name="T25" fmla="*/ 33 h 132"/>
                <a:gd name="T26" fmla="*/ 34 w 67"/>
                <a:gd name="T27" fmla="*/ 0 h 132"/>
                <a:gd name="T28" fmla="*/ 67 w 67"/>
                <a:gd name="T29" fmla="*/ 36 h 132"/>
                <a:gd name="T30" fmla="*/ 67 w 67"/>
                <a:gd name="T31" fmla="*/ 45 h 132"/>
                <a:gd name="T32" fmla="*/ 45 w 67"/>
                <a:gd name="T33" fmla="*/ 4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32">
                  <a:moveTo>
                    <a:pt x="45" y="45"/>
                  </a:moveTo>
                  <a:cubicBezTo>
                    <a:pt x="45" y="35"/>
                    <a:pt x="45" y="35"/>
                    <a:pt x="45" y="35"/>
                  </a:cubicBezTo>
                  <a:cubicBezTo>
                    <a:pt x="45" y="24"/>
                    <a:pt x="40" y="20"/>
                    <a:pt x="34" y="20"/>
                  </a:cubicBezTo>
                  <a:cubicBezTo>
                    <a:pt x="25" y="20"/>
                    <a:pt x="22" y="24"/>
                    <a:pt x="22" y="34"/>
                  </a:cubicBezTo>
                  <a:cubicBezTo>
                    <a:pt x="22" y="99"/>
                    <a:pt x="22" y="99"/>
                    <a:pt x="22" y="99"/>
                  </a:cubicBezTo>
                  <a:cubicBezTo>
                    <a:pt x="22" y="108"/>
                    <a:pt x="25" y="113"/>
                    <a:pt x="34" y="113"/>
                  </a:cubicBezTo>
                  <a:cubicBezTo>
                    <a:pt x="42" y="113"/>
                    <a:pt x="45" y="108"/>
                    <a:pt x="45" y="100"/>
                  </a:cubicBezTo>
                  <a:cubicBezTo>
                    <a:pt x="45" y="85"/>
                    <a:pt x="45" y="85"/>
                    <a:pt x="45" y="85"/>
                  </a:cubicBezTo>
                  <a:cubicBezTo>
                    <a:pt x="67" y="85"/>
                    <a:pt x="67" y="85"/>
                    <a:pt x="67" y="85"/>
                  </a:cubicBezTo>
                  <a:cubicBezTo>
                    <a:pt x="67" y="99"/>
                    <a:pt x="67" y="99"/>
                    <a:pt x="67" y="99"/>
                  </a:cubicBezTo>
                  <a:cubicBezTo>
                    <a:pt x="67" y="117"/>
                    <a:pt x="56" y="132"/>
                    <a:pt x="34" y="132"/>
                  </a:cubicBezTo>
                  <a:cubicBezTo>
                    <a:pt x="11" y="132"/>
                    <a:pt x="0" y="117"/>
                    <a:pt x="0" y="99"/>
                  </a:cubicBezTo>
                  <a:cubicBezTo>
                    <a:pt x="0" y="33"/>
                    <a:pt x="0" y="33"/>
                    <a:pt x="0" y="33"/>
                  </a:cubicBezTo>
                  <a:cubicBezTo>
                    <a:pt x="0" y="15"/>
                    <a:pt x="11" y="0"/>
                    <a:pt x="34" y="0"/>
                  </a:cubicBezTo>
                  <a:cubicBezTo>
                    <a:pt x="56" y="0"/>
                    <a:pt x="67" y="16"/>
                    <a:pt x="67" y="36"/>
                  </a:cubicBezTo>
                  <a:cubicBezTo>
                    <a:pt x="67" y="45"/>
                    <a:pt x="67" y="45"/>
                    <a:pt x="67" y="45"/>
                  </a:cubicBezTo>
                  <a:lnTo>
                    <a:pt x="4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59" name="Freeform 16"/>
            <p:cNvSpPr>
              <a:spLocks noEditPoints="1"/>
            </p:cNvSpPr>
            <p:nvPr userDrawn="1"/>
          </p:nvSpPr>
          <p:spPr bwMode="auto">
            <a:xfrm>
              <a:off x="1293813" y="3656013"/>
              <a:ext cx="285750" cy="557213"/>
            </a:xfrm>
            <a:custGeom>
              <a:avLst/>
              <a:gdLst>
                <a:gd name="T0" fmla="*/ 22 w 68"/>
                <a:gd name="T1" fmla="*/ 99 h 132"/>
                <a:gd name="T2" fmla="*/ 34 w 68"/>
                <a:gd name="T3" fmla="*/ 113 h 132"/>
                <a:gd name="T4" fmla="*/ 46 w 68"/>
                <a:gd name="T5" fmla="*/ 99 h 132"/>
                <a:gd name="T6" fmla="*/ 46 w 68"/>
                <a:gd name="T7" fmla="*/ 34 h 132"/>
                <a:gd name="T8" fmla="*/ 34 w 68"/>
                <a:gd name="T9" fmla="*/ 20 h 132"/>
                <a:gd name="T10" fmla="*/ 22 w 68"/>
                <a:gd name="T11" fmla="*/ 34 h 132"/>
                <a:gd name="T12" fmla="*/ 22 w 68"/>
                <a:gd name="T13" fmla="*/ 99 h 132"/>
                <a:gd name="T14" fmla="*/ 0 w 68"/>
                <a:gd name="T15" fmla="*/ 33 h 132"/>
                <a:gd name="T16" fmla="*/ 34 w 68"/>
                <a:gd name="T17" fmla="*/ 0 h 132"/>
                <a:gd name="T18" fmla="*/ 68 w 68"/>
                <a:gd name="T19" fmla="*/ 33 h 132"/>
                <a:gd name="T20" fmla="*/ 68 w 68"/>
                <a:gd name="T21" fmla="*/ 99 h 132"/>
                <a:gd name="T22" fmla="*/ 34 w 68"/>
                <a:gd name="T23" fmla="*/ 132 h 132"/>
                <a:gd name="T24" fmla="*/ 0 w 68"/>
                <a:gd name="T25" fmla="*/ 99 h 132"/>
                <a:gd name="T26" fmla="*/ 0 w 68"/>
                <a:gd name="T27" fmla="*/ 3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32">
                  <a:moveTo>
                    <a:pt x="22" y="99"/>
                  </a:moveTo>
                  <a:cubicBezTo>
                    <a:pt x="22" y="108"/>
                    <a:pt x="25" y="113"/>
                    <a:pt x="34" y="113"/>
                  </a:cubicBezTo>
                  <a:cubicBezTo>
                    <a:pt x="43" y="113"/>
                    <a:pt x="46" y="108"/>
                    <a:pt x="46" y="99"/>
                  </a:cubicBezTo>
                  <a:cubicBezTo>
                    <a:pt x="46" y="34"/>
                    <a:pt x="46" y="34"/>
                    <a:pt x="46" y="34"/>
                  </a:cubicBezTo>
                  <a:cubicBezTo>
                    <a:pt x="46" y="24"/>
                    <a:pt x="43" y="20"/>
                    <a:pt x="34" y="20"/>
                  </a:cubicBezTo>
                  <a:cubicBezTo>
                    <a:pt x="25" y="20"/>
                    <a:pt x="22" y="24"/>
                    <a:pt x="22" y="34"/>
                  </a:cubicBezTo>
                  <a:lnTo>
                    <a:pt x="22" y="99"/>
                  </a:lnTo>
                  <a:close/>
                  <a:moveTo>
                    <a:pt x="0" y="33"/>
                  </a:moveTo>
                  <a:cubicBezTo>
                    <a:pt x="0" y="15"/>
                    <a:pt x="11" y="0"/>
                    <a:pt x="34" y="0"/>
                  </a:cubicBezTo>
                  <a:cubicBezTo>
                    <a:pt x="57" y="0"/>
                    <a:pt x="68" y="15"/>
                    <a:pt x="68" y="33"/>
                  </a:cubicBezTo>
                  <a:cubicBezTo>
                    <a:pt x="68" y="99"/>
                    <a:pt x="68" y="99"/>
                    <a:pt x="68" y="99"/>
                  </a:cubicBezTo>
                  <a:cubicBezTo>
                    <a:pt x="68" y="117"/>
                    <a:pt x="57" y="132"/>
                    <a:pt x="34" y="132"/>
                  </a:cubicBezTo>
                  <a:cubicBezTo>
                    <a:pt x="11" y="132"/>
                    <a:pt x="0" y="117"/>
                    <a:pt x="0" y="99"/>
                  </a:cubicBezTo>
                  <a:lnTo>
                    <a:pt x="0"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60" name="Freeform 17"/>
            <p:cNvSpPr>
              <a:spLocks/>
            </p:cNvSpPr>
            <p:nvPr userDrawn="1"/>
          </p:nvSpPr>
          <p:spPr bwMode="auto">
            <a:xfrm>
              <a:off x="1630363" y="3663950"/>
              <a:ext cx="282575" cy="539750"/>
            </a:xfrm>
            <a:custGeom>
              <a:avLst/>
              <a:gdLst>
                <a:gd name="T0" fmla="*/ 0 w 178"/>
                <a:gd name="T1" fmla="*/ 340 h 340"/>
                <a:gd name="T2" fmla="*/ 0 w 178"/>
                <a:gd name="T3" fmla="*/ 0 h 340"/>
                <a:gd name="T4" fmla="*/ 53 w 178"/>
                <a:gd name="T5" fmla="*/ 0 h 340"/>
                <a:gd name="T6" fmla="*/ 125 w 178"/>
                <a:gd name="T7" fmla="*/ 194 h 340"/>
                <a:gd name="T8" fmla="*/ 128 w 178"/>
                <a:gd name="T9" fmla="*/ 194 h 340"/>
                <a:gd name="T10" fmla="*/ 128 w 178"/>
                <a:gd name="T11" fmla="*/ 0 h 340"/>
                <a:gd name="T12" fmla="*/ 178 w 178"/>
                <a:gd name="T13" fmla="*/ 0 h 340"/>
                <a:gd name="T14" fmla="*/ 178 w 178"/>
                <a:gd name="T15" fmla="*/ 340 h 340"/>
                <a:gd name="T16" fmla="*/ 128 w 178"/>
                <a:gd name="T17" fmla="*/ 340 h 340"/>
                <a:gd name="T18" fmla="*/ 53 w 178"/>
                <a:gd name="T19" fmla="*/ 128 h 340"/>
                <a:gd name="T20" fmla="*/ 53 w 178"/>
                <a:gd name="T21" fmla="*/ 128 h 340"/>
                <a:gd name="T22" fmla="*/ 53 w 178"/>
                <a:gd name="T23" fmla="*/ 340 h 340"/>
                <a:gd name="T24" fmla="*/ 0 w 178"/>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340">
                  <a:moveTo>
                    <a:pt x="0" y="340"/>
                  </a:moveTo>
                  <a:lnTo>
                    <a:pt x="0" y="0"/>
                  </a:lnTo>
                  <a:lnTo>
                    <a:pt x="53" y="0"/>
                  </a:lnTo>
                  <a:lnTo>
                    <a:pt x="125" y="194"/>
                  </a:lnTo>
                  <a:lnTo>
                    <a:pt x="128" y="194"/>
                  </a:lnTo>
                  <a:lnTo>
                    <a:pt x="128" y="0"/>
                  </a:lnTo>
                  <a:lnTo>
                    <a:pt x="178" y="0"/>
                  </a:lnTo>
                  <a:lnTo>
                    <a:pt x="178" y="340"/>
                  </a:lnTo>
                  <a:lnTo>
                    <a:pt x="128" y="340"/>
                  </a:lnTo>
                  <a:lnTo>
                    <a:pt x="53"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61" name="Freeform 60"/>
            <p:cNvSpPr>
              <a:spLocks/>
            </p:cNvSpPr>
            <p:nvPr userDrawn="1"/>
          </p:nvSpPr>
          <p:spPr bwMode="auto">
            <a:xfrm>
              <a:off x="1938338" y="3663950"/>
              <a:ext cx="274638" cy="539750"/>
            </a:xfrm>
            <a:custGeom>
              <a:avLst/>
              <a:gdLst>
                <a:gd name="T0" fmla="*/ 56 w 173"/>
                <a:gd name="T1" fmla="*/ 51 h 340"/>
                <a:gd name="T2" fmla="*/ 0 w 173"/>
                <a:gd name="T3" fmla="*/ 51 h 340"/>
                <a:gd name="T4" fmla="*/ 0 w 173"/>
                <a:gd name="T5" fmla="*/ 0 h 340"/>
                <a:gd name="T6" fmla="*/ 173 w 173"/>
                <a:gd name="T7" fmla="*/ 0 h 340"/>
                <a:gd name="T8" fmla="*/ 173 w 173"/>
                <a:gd name="T9" fmla="*/ 51 h 340"/>
                <a:gd name="T10" fmla="*/ 114 w 173"/>
                <a:gd name="T11" fmla="*/ 51 h 340"/>
                <a:gd name="T12" fmla="*/ 114 w 173"/>
                <a:gd name="T13" fmla="*/ 340 h 340"/>
                <a:gd name="T14" fmla="*/ 56 w 173"/>
                <a:gd name="T15" fmla="*/ 340 h 340"/>
                <a:gd name="T16" fmla="*/ 56 w 173"/>
                <a:gd name="T17" fmla="*/ 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40">
                  <a:moveTo>
                    <a:pt x="56" y="51"/>
                  </a:moveTo>
                  <a:lnTo>
                    <a:pt x="0" y="51"/>
                  </a:lnTo>
                  <a:lnTo>
                    <a:pt x="0" y="0"/>
                  </a:lnTo>
                  <a:lnTo>
                    <a:pt x="173" y="0"/>
                  </a:lnTo>
                  <a:lnTo>
                    <a:pt x="173" y="51"/>
                  </a:lnTo>
                  <a:lnTo>
                    <a:pt x="114" y="51"/>
                  </a:lnTo>
                  <a:lnTo>
                    <a:pt x="114" y="340"/>
                  </a:lnTo>
                  <a:lnTo>
                    <a:pt x="56" y="340"/>
                  </a:lnTo>
                  <a:lnTo>
                    <a:pt x="56"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62" name="Rectangle 61"/>
            <p:cNvSpPr>
              <a:spLocks noChangeArrowheads="1"/>
            </p:cNvSpPr>
            <p:nvPr userDrawn="1"/>
          </p:nvSpPr>
          <p:spPr bwMode="auto">
            <a:xfrm>
              <a:off x="2241550" y="3663950"/>
              <a:ext cx="93663" cy="5397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63" name="Freeform 62"/>
            <p:cNvSpPr>
              <a:spLocks/>
            </p:cNvSpPr>
            <p:nvPr userDrawn="1"/>
          </p:nvSpPr>
          <p:spPr bwMode="auto">
            <a:xfrm>
              <a:off x="2401888" y="3663950"/>
              <a:ext cx="287338" cy="539750"/>
            </a:xfrm>
            <a:custGeom>
              <a:avLst/>
              <a:gdLst>
                <a:gd name="T0" fmla="*/ 0 w 181"/>
                <a:gd name="T1" fmla="*/ 340 h 340"/>
                <a:gd name="T2" fmla="*/ 0 w 181"/>
                <a:gd name="T3" fmla="*/ 0 h 340"/>
                <a:gd name="T4" fmla="*/ 56 w 181"/>
                <a:gd name="T5" fmla="*/ 0 h 340"/>
                <a:gd name="T6" fmla="*/ 127 w 181"/>
                <a:gd name="T7" fmla="*/ 194 h 340"/>
                <a:gd name="T8" fmla="*/ 127 w 181"/>
                <a:gd name="T9" fmla="*/ 194 h 340"/>
                <a:gd name="T10" fmla="*/ 127 w 181"/>
                <a:gd name="T11" fmla="*/ 0 h 340"/>
                <a:gd name="T12" fmla="*/ 181 w 181"/>
                <a:gd name="T13" fmla="*/ 0 h 340"/>
                <a:gd name="T14" fmla="*/ 181 w 181"/>
                <a:gd name="T15" fmla="*/ 340 h 340"/>
                <a:gd name="T16" fmla="*/ 130 w 181"/>
                <a:gd name="T17" fmla="*/ 340 h 340"/>
                <a:gd name="T18" fmla="*/ 56 w 181"/>
                <a:gd name="T19" fmla="*/ 128 h 340"/>
                <a:gd name="T20" fmla="*/ 53 w 181"/>
                <a:gd name="T21" fmla="*/ 128 h 340"/>
                <a:gd name="T22" fmla="*/ 53 w 181"/>
                <a:gd name="T23" fmla="*/ 340 h 340"/>
                <a:gd name="T24" fmla="*/ 0 w 181"/>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340">
                  <a:moveTo>
                    <a:pt x="0" y="340"/>
                  </a:moveTo>
                  <a:lnTo>
                    <a:pt x="0" y="0"/>
                  </a:lnTo>
                  <a:lnTo>
                    <a:pt x="56" y="0"/>
                  </a:lnTo>
                  <a:lnTo>
                    <a:pt x="127" y="194"/>
                  </a:lnTo>
                  <a:lnTo>
                    <a:pt x="127" y="194"/>
                  </a:lnTo>
                  <a:lnTo>
                    <a:pt x="127" y="0"/>
                  </a:lnTo>
                  <a:lnTo>
                    <a:pt x="181" y="0"/>
                  </a:lnTo>
                  <a:lnTo>
                    <a:pt x="181" y="340"/>
                  </a:lnTo>
                  <a:lnTo>
                    <a:pt x="130" y="340"/>
                  </a:lnTo>
                  <a:lnTo>
                    <a:pt x="56"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64" name="Freeform 63"/>
            <p:cNvSpPr>
              <a:spLocks/>
            </p:cNvSpPr>
            <p:nvPr userDrawn="1"/>
          </p:nvSpPr>
          <p:spPr bwMode="auto">
            <a:xfrm>
              <a:off x="2747963" y="3663950"/>
              <a:ext cx="290513" cy="549275"/>
            </a:xfrm>
            <a:custGeom>
              <a:avLst/>
              <a:gdLst>
                <a:gd name="T0" fmla="*/ 0 w 69"/>
                <a:gd name="T1" fmla="*/ 0 h 130"/>
                <a:gd name="T2" fmla="*/ 23 w 69"/>
                <a:gd name="T3" fmla="*/ 0 h 130"/>
                <a:gd name="T4" fmla="*/ 23 w 69"/>
                <a:gd name="T5" fmla="*/ 97 h 130"/>
                <a:gd name="T6" fmla="*/ 35 w 69"/>
                <a:gd name="T7" fmla="*/ 111 h 130"/>
                <a:gd name="T8" fmla="*/ 47 w 69"/>
                <a:gd name="T9" fmla="*/ 97 h 130"/>
                <a:gd name="T10" fmla="*/ 47 w 69"/>
                <a:gd name="T11" fmla="*/ 0 h 130"/>
                <a:gd name="T12" fmla="*/ 69 w 69"/>
                <a:gd name="T13" fmla="*/ 0 h 130"/>
                <a:gd name="T14" fmla="*/ 69 w 69"/>
                <a:gd name="T15" fmla="*/ 96 h 130"/>
                <a:gd name="T16" fmla="*/ 35 w 69"/>
                <a:gd name="T17" fmla="*/ 130 h 130"/>
                <a:gd name="T18" fmla="*/ 0 w 69"/>
                <a:gd name="T19" fmla="*/ 96 h 130"/>
                <a:gd name="T20" fmla="*/ 0 w 69"/>
                <a:gd name="T2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30">
                  <a:moveTo>
                    <a:pt x="0" y="0"/>
                  </a:moveTo>
                  <a:cubicBezTo>
                    <a:pt x="23" y="0"/>
                    <a:pt x="23" y="0"/>
                    <a:pt x="23" y="0"/>
                  </a:cubicBezTo>
                  <a:cubicBezTo>
                    <a:pt x="23" y="97"/>
                    <a:pt x="23" y="97"/>
                    <a:pt x="23" y="97"/>
                  </a:cubicBezTo>
                  <a:cubicBezTo>
                    <a:pt x="23" y="106"/>
                    <a:pt x="26" y="111"/>
                    <a:pt x="35" y="111"/>
                  </a:cubicBezTo>
                  <a:cubicBezTo>
                    <a:pt x="43" y="111"/>
                    <a:pt x="47" y="106"/>
                    <a:pt x="47" y="97"/>
                  </a:cubicBezTo>
                  <a:cubicBezTo>
                    <a:pt x="47" y="0"/>
                    <a:pt x="47" y="0"/>
                    <a:pt x="47" y="0"/>
                  </a:cubicBezTo>
                  <a:cubicBezTo>
                    <a:pt x="69" y="0"/>
                    <a:pt x="69" y="0"/>
                    <a:pt x="69" y="0"/>
                  </a:cubicBezTo>
                  <a:cubicBezTo>
                    <a:pt x="69" y="96"/>
                    <a:pt x="69" y="96"/>
                    <a:pt x="69" y="96"/>
                  </a:cubicBezTo>
                  <a:cubicBezTo>
                    <a:pt x="69" y="118"/>
                    <a:pt x="56" y="130"/>
                    <a:pt x="35" y="130"/>
                  </a:cubicBezTo>
                  <a:cubicBezTo>
                    <a:pt x="13" y="130"/>
                    <a:pt x="0" y="118"/>
                    <a:pt x="0" y="96"/>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65" name="Freeform 64"/>
            <p:cNvSpPr>
              <a:spLocks/>
            </p:cNvSpPr>
            <p:nvPr userDrawn="1"/>
          </p:nvSpPr>
          <p:spPr bwMode="auto">
            <a:xfrm>
              <a:off x="3092450" y="3663950"/>
              <a:ext cx="257175" cy="539750"/>
            </a:xfrm>
            <a:custGeom>
              <a:avLst/>
              <a:gdLst>
                <a:gd name="T0" fmla="*/ 0 w 162"/>
                <a:gd name="T1" fmla="*/ 340 h 340"/>
                <a:gd name="T2" fmla="*/ 0 w 162"/>
                <a:gd name="T3" fmla="*/ 0 h 340"/>
                <a:gd name="T4" fmla="*/ 157 w 162"/>
                <a:gd name="T5" fmla="*/ 0 h 340"/>
                <a:gd name="T6" fmla="*/ 157 w 162"/>
                <a:gd name="T7" fmla="*/ 51 h 340"/>
                <a:gd name="T8" fmla="*/ 59 w 162"/>
                <a:gd name="T9" fmla="*/ 51 h 340"/>
                <a:gd name="T10" fmla="*/ 59 w 162"/>
                <a:gd name="T11" fmla="*/ 139 h 340"/>
                <a:gd name="T12" fmla="*/ 133 w 162"/>
                <a:gd name="T13" fmla="*/ 139 h 340"/>
                <a:gd name="T14" fmla="*/ 133 w 162"/>
                <a:gd name="T15" fmla="*/ 192 h 340"/>
                <a:gd name="T16" fmla="*/ 59 w 162"/>
                <a:gd name="T17" fmla="*/ 192 h 340"/>
                <a:gd name="T18" fmla="*/ 59 w 162"/>
                <a:gd name="T19" fmla="*/ 290 h 340"/>
                <a:gd name="T20" fmla="*/ 162 w 162"/>
                <a:gd name="T21" fmla="*/ 290 h 340"/>
                <a:gd name="T22" fmla="*/ 162 w 162"/>
                <a:gd name="T23" fmla="*/ 340 h 340"/>
                <a:gd name="T24" fmla="*/ 0 w 162"/>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340">
                  <a:moveTo>
                    <a:pt x="0" y="340"/>
                  </a:moveTo>
                  <a:lnTo>
                    <a:pt x="0" y="0"/>
                  </a:lnTo>
                  <a:lnTo>
                    <a:pt x="157" y="0"/>
                  </a:lnTo>
                  <a:lnTo>
                    <a:pt x="157" y="51"/>
                  </a:lnTo>
                  <a:lnTo>
                    <a:pt x="59" y="51"/>
                  </a:lnTo>
                  <a:lnTo>
                    <a:pt x="59" y="139"/>
                  </a:lnTo>
                  <a:lnTo>
                    <a:pt x="133" y="139"/>
                  </a:lnTo>
                  <a:lnTo>
                    <a:pt x="133" y="192"/>
                  </a:lnTo>
                  <a:lnTo>
                    <a:pt x="59" y="192"/>
                  </a:lnTo>
                  <a:lnTo>
                    <a:pt x="59" y="290"/>
                  </a:lnTo>
                  <a:lnTo>
                    <a:pt x="162" y="290"/>
                  </a:lnTo>
                  <a:lnTo>
                    <a:pt x="162"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66" name="Freeform 65"/>
            <p:cNvSpPr>
              <a:spLocks/>
            </p:cNvSpPr>
            <p:nvPr userDrawn="1"/>
          </p:nvSpPr>
          <p:spPr bwMode="auto">
            <a:xfrm>
              <a:off x="3367088" y="3656013"/>
              <a:ext cx="285750" cy="557213"/>
            </a:xfrm>
            <a:custGeom>
              <a:avLst/>
              <a:gdLst>
                <a:gd name="T0" fmla="*/ 46 w 68"/>
                <a:gd name="T1" fmla="*/ 34 h 132"/>
                <a:gd name="T2" fmla="*/ 34 w 68"/>
                <a:gd name="T3" fmla="*/ 20 h 132"/>
                <a:gd name="T4" fmla="*/ 23 w 68"/>
                <a:gd name="T5" fmla="*/ 32 h 132"/>
                <a:gd name="T6" fmla="*/ 68 w 68"/>
                <a:gd name="T7" fmla="*/ 99 h 132"/>
                <a:gd name="T8" fmla="*/ 33 w 68"/>
                <a:gd name="T9" fmla="*/ 132 h 132"/>
                <a:gd name="T10" fmla="*/ 0 w 68"/>
                <a:gd name="T11" fmla="*/ 97 h 132"/>
                <a:gd name="T12" fmla="*/ 21 w 68"/>
                <a:gd name="T13" fmla="*/ 94 h 132"/>
                <a:gd name="T14" fmla="*/ 34 w 68"/>
                <a:gd name="T15" fmla="*/ 113 h 132"/>
                <a:gd name="T16" fmla="*/ 47 w 68"/>
                <a:gd name="T17" fmla="*/ 101 h 132"/>
                <a:gd name="T18" fmla="*/ 2 w 68"/>
                <a:gd name="T19" fmla="*/ 32 h 132"/>
                <a:gd name="T20" fmla="*/ 36 w 68"/>
                <a:gd name="T21" fmla="*/ 0 h 132"/>
                <a:gd name="T22" fmla="*/ 67 w 68"/>
                <a:gd name="T23" fmla="*/ 31 h 132"/>
                <a:gd name="T24" fmla="*/ 46 w 68"/>
                <a:gd name="T25"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32">
                  <a:moveTo>
                    <a:pt x="46" y="34"/>
                  </a:moveTo>
                  <a:cubicBezTo>
                    <a:pt x="45" y="23"/>
                    <a:pt x="39" y="20"/>
                    <a:pt x="34" y="20"/>
                  </a:cubicBezTo>
                  <a:cubicBezTo>
                    <a:pt x="27" y="20"/>
                    <a:pt x="23" y="24"/>
                    <a:pt x="23" y="32"/>
                  </a:cubicBezTo>
                  <a:cubicBezTo>
                    <a:pt x="23" y="54"/>
                    <a:pt x="68" y="64"/>
                    <a:pt x="68" y="99"/>
                  </a:cubicBezTo>
                  <a:cubicBezTo>
                    <a:pt x="68" y="120"/>
                    <a:pt x="54" y="132"/>
                    <a:pt x="33" y="132"/>
                  </a:cubicBezTo>
                  <a:cubicBezTo>
                    <a:pt x="13" y="132"/>
                    <a:pt x="1" y="116"/>
                    <a:pt x="0" y="97"/>
                  </a:cubicBezTo>
                  <a:cubicBezTo>
                    <a:pt x="21" y="94"/>
                    <a:pt x="21" y="94"/>
                    <a:pt x="21" y="94"/>
                  </a:cubicBezTo>
                  <a:cubicBezTo>
                    <a:pt x="22" y="107"/>
                    <a:pt x="27" y="113"/>
                    <a:pt x="34" y="113"/>
                  </a:cubicBezTo>
                  <a:cubicBezTo>
                    <a:pt x="42" y="113"/>
                    <a:pt x="47" y="109"/>
                    <a:pt x="47" y="101"/>
                  </a:cubicBezTo>
                  <a:cubicBezTo>
                    <a:pt x="47" y="76"/>
                    <a:pt x="2" y="69"/>
                    <a:pt x="2" y="32"/>
                  </a:cubicBezTo>
                  <a:cubicBezTo>
                    <a:pt x="2" y="12"/>
                    <a:pt x="14" y="0"/>
                    <a:pt x="36" y="0"/>
                  </a:cubicBezTo>
                  <a:cubicBezTo>
                    <a:pt x="54" y="0"/>
                    <a:pt x="65" y="13"/>
                    <a:pt x="67" y="31"/>
                  </a:cubicBezTo>
                  <a:lnTo>
                    <a:pt x="4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67" name="Line 24"/>
            <p:cNvSpPr>
              <a:spLocks noChangeShapeType="1"/>
            </p:cNvSpPr>
            <p:nvPr userDrawn="1"/>
          </p:nvSpPr>
          <p:spPr bwMode="auto">
            <a:xfrm>
              <a:off x="914400" y="4498975"/>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68" name="Line 25"/>
            <p:cNvSpPr>
              <a:spLocks noChangeShapeType="1"/>
            </p:cNvSpPr>
            <p:nvPr userDrawn="1"/>
          </p:nvSpPr>
          <p:spPr bwMode="auto">
            <a:xfrm>
              <a:off x="914400" y="2382838"/>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grpSp>
    </p:spTree>
    <p:extLst>
      <p:ext uri="{BB962C8B-B14F-4D97-AF65-F5344CB8AC3E}">
        <p14:creationId xmlns:p14="http://schemas.microsoft.com/office/powerpoint/2010/main" val="15690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CONNECT WITH US</a:t>
            </a:r>
          </a:p>
        </p:txBody>
      </p:sp>
      <p:sp>
        <p:nvSpPr>
          <p:cNvPr id="3" name="Text Placeholder 2"/>
          <p:cNvSpPr>
            <a:spLocks noGrp="1"/>
          </p:cNvSpPr>
          <p:nvPr>
            <p:ph type="body" sz="quarter" idx="11"/>
          </p:nvPr>
        </p:nvSpPr>
        <p:spPr>
          <a:xfrm>
            <a:off x="1981200" y="1752600"/>
            <a:ext cx="8229600" cy="4061604"/>
          </a:xfrm>
        </p:spPr>
        <p:txBody>
          <a:bodyPr>
            <a:normAutofit fontScale="92500"/>
          </a:bodyPr>
          <a:lstStyle/>
          <a:p>
            <a:r>
              <a:rPr lang="en-US" sz="2800" dirty="0"/>
              <a:t>Website: </a:t>
            </a:r>
            <a:r>
              <a:rPr lang="en-US" sz="2800" dirty="0">
                <a:hlinkClick r:id="rId3"/>
              </a:rPr>
              <a:t>www.missioncontinues.org</a:t>
            </a:r>
            <a:endParaRPr lang="en-US" sz="2800" dirty="0"/>
          </a:p>
          <a:p>
            <a:r>
              <a:rPr lang="en-US" sz="2800" dirty="0"/>
              <a:t>Event Link: </a:t>
            </a:r>
            <a:r>
              <a:rPr lang="en-US" sz="2800" dirty="0">
                <a:hlinkClick r:id="rId4"/>
              </a:rPr>
              <a:t>www.missioncontinues.org/deployments</a:t>
            </a:r>
            <a:endParaRPr lang="en-US" sz="2800" dirty="0"/>
          </a:p>
          <a:p>
            <a:endParaRPr lang="en-US" sz="2800" dirty="0"/>
          </a:p>
          <a:p>
            <a:r>
              <a:rPr lang="en-US" sz="2800" dirty="0"/>
              <a:t>Social Media</a:t>
            </a:r>
          </a:p>
          <a:p>
            <a:pPr lvl="1"/>
            <a:r>
              <a:rPr lang="en-US" sz="2800" dirty="0"/>
              <a:t>Facebook: </a:t>
            </a:r>
            <a:r>
              <a:rPr lang="en-US" sz="2800" dirty="0" err="1">
                <a:solidFill>
                  <a:srgbClr val="09436A"/>
                </a:solidFill>
              </a:rPr>
              <a:t>facebook.com</a:t>
            </a:r>
            <a:r>
              <a:rPr lang="en-US" sz="2800" dirty="0">
                <a:solidFill>
                  <a:srgbClr val="09436A"/>
                </a:solidFill>
              </a:rPr>
              <a:t>/</a:t>
            </a:r>
            <a:r>
              <a:rPr lang="en-US" sz="2800" dirty="0" err="1">
                <a:solidFill>
                  <a:srgbClr val="09436A"/>
                </a:solidFill>
              </a:rPr>
              <a:t>themissioncontinues</a:t>
            </a:r>
            <a:endParaRPr lang="en-US" sz="2800" dirty="0">
              <a:solidFill>
                <a:srgbClr val="09436A"/>
              </a:solidFill>
            </a:endParaRPr>
          </a:p>
          <a:p>
            <a:pPr lvl="1"/>
            <a:r>
              <a:rPr lang="en-US" sz="2800" dirty="0"/>
              <a:t>Twitter</a:t>
            </a:r>
            <a:r>
              <a:rPr lang="en-US" sz="2800" dirty="0">
                <a:solidFill>
                  <a:srgbClr val="09436A"/>
                </a:solidFill>
              </a:rPr>
              <a:t>: @</a:t>
            </a:r>
            <a:r>
              <a:rPr lang="en-US" sz="2800" dirty="0" err="1">
                <a:solidFill>
                  <a:srgbClr val="09436A"/>
                </a:solidFill>
              </a:rPr>
              <a:t>missioncontinue</a:t>
            </a:r>
            <a:endParaRPr lang="en-US" sz="2800" dirty="0">
              <a:solidFill>
                <a:srgbClr val="09436A"/>
              </a:solidFill>
            </a:endParaRPr>
          </a:p>
          <a:p>
            <a:pPr lvl="1"/>
            <a:endParaRPr lang="en-US" sz="2800" dirty="0">
              <a:solidFill>
                <a:srgbClr val="09436A"/>
              </a:solidFill>
            </a:endParaRPr>
          </a:p>
          <a:p>
            <a:r>
              <a:rPr lang="en-US" sz="2800" dirty="0">
                <a:solidFill>
                  <a:schemeClr val="tx1"/>
                </a:solidFill>
              </a:rPr>
              <a:t>My Email: </a:t>
            </a:r>
            <a:r>
              <a:rPr lang="en-US" sz="2800" dirty="0" err="1">
                <a:solidFill>
                  <a:srgbClr val="09436A"/>
                </a:solidFill>
              </a:rPr>
              <a:t>swilliams@missioncontinues.org</a:t>
            </a:r>
            <a:endParaRPr lang="en-US" sz="2800" dirty="0">
              <a:solidFill>
                <a:srgbClr val="09436A"/>
              </a:solidFill>
            </a:endParaRPr>
          </a:p>
        </p:txBody>
      </p:sp>
    </p:spTree>
    <p:extLst>
      <p:ext uri="{BB962C8B-B14F-4D97-AF65-F5344CB8AC3E}">
        <p14:creationId xmlns:p14="http://schemas.microsoft.com/office/powerpoint/2010/main" val="196217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58471" y="5314064"/>
            <a:ext cx="2778543" cy="154393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photos-4.dropbox.com/t/2/AACPUzzbJI776MmHVIVS7xMZnA5DgGtFKOh9SZlHFFHcaQ/12/264344194/jpeg/32x32/1/1442876400/0/2/service%20events%206.JPG/CIKlhn4gASACIAMgBCAFIAYgBygCKAc/LVVCeVk_LeKgM7yw9NOeYtbtu5yzGeJW7cpBojnt7u4?size=1024x768&amp;size_mode=2"/>
          <p:cNvPicPr>
            <a:picLocks noChangeAspect="1" noChangeArrowheads="1"/>
          </p:cNvPicPr>
          <p:nvPr/>
        </p:nvPicPr>
        <p:blipFill rotWithShape="1">
          <a:blip r:embed="rId4">
            <a:extLst>
              <a:ext uri="{28A0092B-C50C-407E-A947-70E740481C1C}">
                <a14:useLocalDpi xmlns:a14="http://schemas.microsoft.com/office/drawing/2010/main" val="0"/>
              </a:ext>
            </a:extLst>
          </a:blip>
          <a:srcRect l="11727" t="6067" r="11727" b="8252"/>
          <a:stretch/>
        </p:blipFill>
        <p:spPr bwMode="auto">
          <a:xfrm>
            <a:off x="4110430" y="-125316"/>
            <a:ext cx="3196973" cy="536784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https://photos-2.dropbox.com/t/2/AAAzfrXuhJORoVm8prtBGmLWdRfhKA3F-qL6DFRXl42Mtg/12/264344194/jpeg/32x32/1/1442876400/0/2/service%20events%204.jpg/CIKlhn4gASACIAMgBCAFIAYgBygCKAc/vtWopQA-RnjLrmq4ogX_IakyftdmO4Nv293BqPDBQTo%2CYZLAzkhXJRLq_p3xomlJ56hf0H3RUc8Oa26w3cEza0U?size=1024x768&amp;size_mode=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992" b="21572"/>
          <a:stretch/>
        </p:blipFill>
        <p:spPr bwMode="auto">
          <a:xfrm>
            <a:off x="7379590" y="5304568"/>
            <a:ext cx="3846348" cy="1527048"/>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https://photos-6.dropbox.com/t/2/AABSKgJ2BKSVvFvJiPUbb2g0n7UxXoCjMAZr6tjWOkbd_Q/12/264344194/jpeg/32x32/1/1442876400/0/2/service%20events%203.jpg/CIKlhn4gASACIAMgBCAFIAYgBygCKAc/8r_FT-OkO89kx-mYyZa6eoVfiC3SicrRqvrela4PjzA?size=1024x768&amp;size_mode=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09" t="29974" r="2159" b="-24905"/>
          <a:stretch/>
        </p:blipFill>
        <p:spPr bwMode="auto">
          <a:xfrm>
            <a:off x="4107002" y="5314064"/>
            <a:ext cx="32004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379591" y="2579127"/>
            <a:ext cx="3993145" cy="2663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379590" y="-438150"/>
            <a:ext cx="4089416" cy="29552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833" y="-77810"/>
            <a:ext cx="3390181" cy="5320333"/>
          </a:xfrm>
          <a:prstGeom prst="rect">
            <a:avLst/>
          </a:prstGeom>
        </p:spPr>
      </p:pic>
    </p:spTree>
    <p:extLst>
      <p:ext uri="{BB962C8B-B14F-4D97-AF65-F5344CB8AC3E}">
        <p14:creationId xmlns:p14="http://schemas.microsoft.com/office/powerpoint/2010/main" val="59622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750"/>
                                        <p:tgtEl>
                                          <p:spTgt spid="205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061"/>
                                        </p:tgtEl>
                                        <p:attrNameLst>
                                          <p:attrName>style.visibility</p:attrName>
                                        </p:attrNameLst>
                                      </p:cBhvr>
                                      <p:to>
                                        <p:strVal val="visible"/>
                                      </p:to>
                                    </p:set>
                                    <p:animEffect transition="in" filter="fade">
                                      <p:cBhvr>
                                        <p:cTn id="11" dur="750"/>
                                        <p:tgtEl>
                                          <p:spTgt spid="2061"/>
                                        </p:tgtEl>
                                      </p:cBhvr>
                                    </p:animEffect>
                                  </p:childTnLst>
                                </p:cTn>
                              </p:par>
                              <p:par>
                                <p:cTn id="12" presetID="10" presetClass="entr" presetSubtype="0" fill="hold" nodeType="withEffect">
                                  <p:stCondLst>
                                    <p:cond delay="0"/>
                                  </p:stCondLst>
                                  <p:childTnLst>
                                    <p:set>
                                      <p:cBhvr>
                                        <p:cTn id="13" dur="1" fill="hold">
                                          <p:stCondLst>
                                            <p:cond delay="0"/>
                                          </p:stCondLst>
                                        </p:cTn>
                                        <p:tgtEl>
                                          <p:spTgt spid="2065"/>
                                        </p:tgtEl>
                                        <p:attrNameLst>
                                          <p:attrName>style.visibility</p:attrName>
                                        </p:attrNameLst>
                                      </p:cBhvr>
                                      <p:to>
                                        <p:strVal val="visible"/>
                                      </p:to>
                                    </p:set>
                                    <p:animEffect transition="in" filter="fade">
                                      <p:cBhvr>
                                        <p:cTn id="14" dur="750"/>
                                        <p:tgtEl>
                                          <p:spTgt spid="2065"/>
                                        </p:tgtEl>
                                      </p:cBhvr>
                                    </p:animEffect>
                                  </p:childTnLst>
                                </p:cTn>
                              </p:par>
                              <p:par>
                                <p:cTn id="15" presetID="10" presetClass="entr" presetSubtype="0" fill="hold" nodeType="withEffect">
                                  <p:stCondLst>
                                    <p:cond delay="0"/>
                                  </p:stCondLst>
                                  <p:childTnLst>
                                    <p:set>
                                      <p:cBhvr>
                                        <p:cTn id="16" dur="1" fill="hold">
                                          <p:stCondLst>
                                            <p:cond delay="0"/>
                                          </p:stCondLst>
                                        </p:cTn>
                                        <p:tgtEl>
                                          <p:spTgt spid="2059"/>
                                        </p:tgtEl>
                                        <p:attrNameLst>
                                          <p:attrName>style.visibility</p:attrName>
                                        </p:attrNameLst>
                                      </p:cBhvr>
                                      <p:to>
                                        <p:strVal val="visible"/>
                                      </p:to>
                                    </p:set>
                                    <p:animEffect transition="in" filter="fade">
                                      <p:cBhvr>
                                        <p:cTn id="17" dur="750"/>
                                        <p:tgtEl>
                                          <p:spTgt spid="2059"/>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055"/>
                                        </p:tgtEl>
                                        <p:attrNameLst>
                                          <p:attrName>style.visibility</p:attrName>
                                        </p:attrNameLst>
                                      </p:cBhvr>
                                      <p:to>
                                        <p:strVal val="visible"/>
                                      </p:to>
                                    </p:set>
                                    <p:animEffect transition="in" filter="fade">
                                      <p:cBhvr>
                                        <p:cTn id="21" dur="750"/>
                                        <p:tgtEl>
                                          <p:spTgt spid="2055"/>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63" y="-503382"/>
            <a:ext cx="10004382" cy="7730659"/>
          </a:xfrm>
          <a:prstGeom prst="rect">
            <a:avLst/>
          </a:prstGeom>
        </p:spPr>
      </p:pic>
    </p:spTree>
    <p:extLst>
      <p:ext uri="{BB962C8B-B14F-4D97-AF65-F5344CB8AC3E}">
        <p14:creationId xmlns:p14="http://schemas.microsoft.com/office/powerpoint/2010/main" val="219565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981200" y="954505"/>
            <a:ext cx="3581400" cy="5350043"/>
          </a:xfrm>
        </p:spPr>
        <p:txBody>
          <a:bodyPr>
            <a:noAutofit/>
          </a:bodyPr>
          <a:lstStyle/>
          <a:p>
            <a:r>
              <a:rPr lang="en-US" sz="2000" dirty="0"/>
              <a:t>Open to post-9/11 veterans with an honorable discharge after a minimum of 24 months of military service.</a:t>
            </a:r>
          </a:p>
          <a:p>
            <a:r>
              <a:rPr lang="en-US" sz="2000" dirty="0"/>
              <a:t>20 hours of service per week for 26 weeks at a local nonprofit organization. </a:t>
            </a:r>
          </a:p>
          <a:p>
            <a:r>
              <a:rPr lang="en-US" sz="2000" dirty="0"/>
              <a:t>Fellows are encouraged to choose a nonprofit organization to serve with based on their own personal passions. Host organizations include </a:t>
            </a:r>
            <a:r>
              <a:rPr lang="en-US" sz="2000" i="1" dirty="0"/>
              <a:t>Bellwood Boys &amp; Girls Club, Quest Community Dev. MLK Center for Non-violent social Change, The Mayors Office</a:t>
            </a:r>
            <a:endParaRPr lang="en-US" sz="2000" dirty="0"/>
          </a:p>
        </p:txBody>
      </p:sp>
      <p:pic>
        <p:nvPicPr>
          <p:cNvPr id="4" name="Picture 3" descr="Fellowship Program_power poi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0"/>
            <a:ext cx="4856941" cy="6858000"/>
          </a:xfrm>
          <a:prstGeom prst="rect">
            <a:avLst/>
          </a:prstGeom>
        </p:spPr>
      </p:pic>
    </p:spTree>
    <p:extLst>
      <p:ext uri="{BB962C8B-B14F-4D97-AF65-F5344CB8AC3E}">
        <p14:creationId xmlns:p14="http://schemas.microsoft.com/office/powerpoint/2010/main" val="276090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232936" y="-29468"/>
            <a:ext cx="9456532" cy="6916936"/>
          </a:xfrm>
          <a:prstGeom prst="rect">
            <a:avLst/>
          </a:prstGeom>
        </p:spPr>
      </p:pic>
      <p:sp>
        <p:nvSpPr>
          <p:cNvPr id="4" name="Rectangle 3"/>
          <p:cNvSpPr/>
          <p:nvPr/>
        </p:nvSpPr>
        <p:spPr>
          <a:xfrm>
            <a:off x="1216906" y="2"/>
            <a:ext cx="9435064" cy="6857999"/>
          </a:xfrm>
          <a:prstGeom prst="rect">
            <a:avLst/>
          </a:prstGeom>
          <a:solidFill>
            <a:schemeClr val="bg2">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3" name="Text Placeholder 2"/>
          <p:cNvSpPr>
            <a:spLocks noGrp="1"/>
          </p:cNvSpPr>
          <p:nvPr>
            <p:ph type="body" sz="quarter" idx="4294967295"/>
          </p:nvPr>
        </p:nvSpPr>
        <p:spPr>
          <a:xfrm>
            <a:off x="1848336" y="290458"/>
            <a:ext cx="7693572" cy="1944015"/>
          </a:xfrm>
        </p:spPr>
        <p:txBody>
          <a:bodyPr>
            <a:noAutofit/>
          </a:bodyPr>
          <a:lstStyle/>
          <a:p>
            <a:pPr marL="0" indent="0">
              <a:buNone/>
            </a:pPr>
            <a:r>
              <a:rPr lang="en-US" sz="12000" b="1" spc="600" dirty="0">
                <a:solidFill>
                  <a:schemeClr val="bg1"/>
                </a:solidFill>
                <a:latin typeface="Arial Narrow" panose="020B0606020202030204" pitchFamily="34" charset="0"/>
              </a:rPr>
              <a:t>1,898</a:t>
            </a:r>
          </a:p>
        </p:txBody>
      </p:sp>
      <p:sp>
        <p:nvSpPr>
          <p:cNvPr id="2" name="Rectangle 1"/>
          <p:cNvSpPr/>
          <p:nvPr/>
        </p:nvSpPr>
        <p:spPr>
          <a:xfrm>
            <a:off x="2086905" y="2053951"/>
            <a:ext cx="7961019" cy="1169551"/>
          </a:xfrm>
          <a:prstGeom prst="rect">
            <a:avLst/>
          </a:prstGeom>
        </p:spPr>
        <p:txBody>
          <a:bodyPr wrap="square">
            <a:spAutoFit/>
          </a:bodyPr>
          <a:lstStyle/>
          <a:p>
            <a:r>
              <a:rPr lang="en-US" sz="3500" b="1" spc="600" dirty="0">
                <a:solidFill>
                  <a:srgbClr val="FFFFFF"/>
                </a:solidFill>
                <a:latin typeface="Arial Narrow" panose="020B0606020202030204" pitchFamily="34" charset="0"/>
              </a:rPr>
              <a:t>Fellowships awarded in 49 states and Washington, DC</a:t>
            </a:r>
          </a:p>
        </p:txBody>
      </p:sp>
      <p:grpSp>
        <p:nvGrpSpPr>
          <p:cNvPr id="11" name="Group 10"/>
          <p:cNvGrpSpPr/>
          <p:nvPr/>
        </p:nvGrpSpPr>
        <p:grpSpPr>
          <a:xfrm>
            <a:off x="9608722" y="252818"/>
            <a:ext cx="873125" cy="674711"/>
            <a:chOff x="914400" y="2382838"/>
            <a:chExt cx="2738438" cy="2116137"/>
          </a:xfrm>
        </p:grpSpPr>
        <p:sp>
          <p:nvSpPr>
            <p:cNvPr id="12" name="Freeform 5"/>
            <p:cNvSpPr>
              <a:spLocks/>
            </p:cNvSpPr>
            <p:nvPr userDrawn="1"/>
          </p:nvSpPr>
          <p:spPr bwMode="auto">
            <a:xfrm>
              <a:off x="914400" y="2670175"/>
              <a:ext cx="185738" cy="358775"/>
            </a:xfrm>
            <a:custGeom>
              <a:avLst/>
              <a:gdLst>
                <a:gd name="T0" fmla="*/ 40 w 117"/>
                <a:gd name="T1" fmla="*/ 34 h 226"/>
                <a:gd name="T2" fmla="*/ 0 w 117"/>
                <a:gd name="T3" fmla="*/ 34 h 226"/>
                <a:gd name="T4" fmla="*/ 0 w 117"/>
                <a:gd name="T5" fmla="*/ 0 h 226"/>
                <a:gd name="T6" fmla="*/ 117 w 117"/>
                <a:gd name="T7" fmla="*/ 0 h 226"/>
                <a:gd name="T8" fmla="*/ 117 w 117"/>
                <a:gd name="T9" fmla="*/ 34 h 226"/>
                <a:gd name="T10" fmla="*/ 80 w 117"/>
                <a:gd name="T11" fmla="*/ 34 h 226"/>
                <a:gd name="T12" fmla="*/ 80 w 117"/>
                <a:gd name="T13" fmla="*/ 226 h 226"/>
                <a:gd name="T14" fmla="*/ 40 w 117"/>
                <a:gd name="T15" fmla="*/ 226 h 226"/>
                <a:gd name="T16" fmla="*/ 40 w 117"/>
                <a:gd name="T17" fmla="*/ 3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26">
                  <a:moveTo>
                    <a:pt x="40" y="34"/>
                  </a:moveTo>
                  <a:lnTo>
                    <a:pt x="0" y="34"/>
                  </a:lnTo>
                  <a:lnTo>
                    <a:pt x="0" y="0"/>
                  </a:lnTo>
                  <a:lnTo>
                    <a:pt x="117" y="0"/>
                  </a:lnTo>
                  <a:lnTo>
                    <a:pt x="117" y="34"/>
                  </a:lnTo>
                  <a:lnTo>
                    <a:pt x="80" y="34"/>
                  </a:lnTo>
                  <a:lnTo>
                    <a:pt x="80" y="226"/>
                  </a:lnTo>
                  <a:lnTo>
                    <a:pt x="40" y="226"/>
                  </a:lnTo>
                  <a:lnTo>
                    <a:pt x="4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3" name="Freeform 6"/>
            <p:cNvSpPr>
              <a:spLocks/>
            </p:cNvSpPr>
            <p:nvPr userDrawn="1"/>
          </p:nvSpPr>
          <p:spPr bwMode="auto">
            <a:xfrm>
              <a:off x="1116013" y="2670175"/>
              <a:ext cx="198438" cy="358775"/>
            </a:xfrm>
            <a:custGeom>
              <a:avLst/>
              <a:gdLst>
                <a:gd name="T0" fmla="*/ 0 w 125"/>
                <a:gd name="T1" fmla="*/ 226 h 226"/>
                <a:gd name="T2" fmla="*/ 0 w 125"/>
                <a:gd name="T3" fmla="*/ 0 h 226"/>
                <a:gd name="T4" fmla="*/ 40 w 125"/>
                <a:gd name="T5" fmla="*/ 0 h 226"/>
                <a:gd name="T6" fmla="*/ 40 w 125"/>
                <a:gd name="T7" fmla="*/ 93 h 226"/>
                <a:gd name="T8" fmla="*/ 85 w 125"/>
                <a:gd name="T9" fmla="*/ 93 h 226"/>
                <a:gd name="T10" fmla="*/ 85 w 125"/>
                <a:gd name="T11" fmla="*/ 0 h 226"/>
                <a:gd name="T12" fmla="*/ 125 w 125"/>
                <a:gd name="T13" fmla="*/ 0 h 226"/>
                <a:gd name="T14" fmla="*/ 125 w 125"/>
                <a:gd name="T15" fmla="*/ 226 h 226"/>
                <a:gd name="T16" fmla="*/ 85 w 125"/>
                <a:gd name="T17" fmla="*/ 226 h 226"/>
                <a:gd name="T18" fmla="*/ 85 w 125"/>
                <a:gd name="T19" fmla="*/ 125 h 226"/>
                <a:gd name="T20" fmla="*/ 40 w 125"/>
                <a:gd name="T21" fmla="*/ 125 h 226"/>
                <a:gd name="T22" fmla="*/ 40 w 125"/>
                <a:gd name="T23" fmla="*/ 226 h 226"/>
                <a:gd name="T24" fmla="*/ 0 w 125"/>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26">
                  <a:moveTo>
                    <a:pt x="0" y="226"/>
                  </a:moveTo>
                  <a:lnTo>
                    <a:pt x="0" y="0"/>
                  </a:lnTo>
                  <a:lnTo>
                    <a:pt x="40" y="0"/>
                  </a:lnTo>
                  <a:lnTo>
                    <a:pt x="40" y="93"/>
                  </a:lnTo>
                  <a:lnTo>
                    <a:pt x="85" y="93"/>
                  </a:lnTo>
                  <a:lnTo>
                    <a:pt x="85" y="0"/>
                  </a:lnTo>
                  <a:lnTo>
                    <a:pt x="125" y="0"/>
                  </a:lnTo>
                  <a:lnTo>
                    <a:pt x="125" y="226"/>
                  </a:lnTo>
                  <a:lnTo>
                    <a:pt x="85" y="226"/>
                  </a:lnTo>
                  <a:lnTo>
                    <a:pt x="85" y="125"/>
                  </a:lnTo>
                  <a:lnTo>
                    <a:pt x="40" y="125"/>
                  </a:lnTo>
                  <a:lnTo>
                    <a:pt x="40"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4" name="Freeform 7"/>
            <p:cNvSpPr>
              <a:spLocks/>
            </p:cNvSpPr>
            <p:nvPr userDrawn="1"/>
          </p:nvSpPr>
          <p:spPr bwMode="auto">
            <a:xfrm>
              <a:off x="1352550" y="2670175"/>
              <a:ext cx="177800" cy="358775"/>
            </a:xfrm>
            <a:custGeom>
              <a:avLst/>
              <a:gdLst>
                <a:gd name="T0" fmla="*/ 0 w 112"/>
                <a:gd name="T1" fmla="*/ 226 h 226"/>
                <a:gd name="T2" fmla="*/ 0 w 112"/>
                <a:gd name="T3" fmla="*/ 0 h 226"/>
                <a:gd name="T4" fmla="*/ 106 w 112"/>
                <a:gd name="T5" fmla="*/ 0 h 226"/>
                <a:gd name="T6" fmla="*/ 106 w 112"/>
                <a:gd name="T7" fmla="*/ 34 h 226"/>
                <a:gd name="T8" fmla="*/ 40 w 112"/>
                <a:gd name="T9" fmla="*/ 34 h 226"/>
                <a:gd name="T10" fmla="*/ 40 w 112"/>
                <a:gd name="T11" fmla="*/ 93 h 226"/>
                <a:gd name="T12" fmla="*/ 90 w 112"/>
                <a:gd name="T13" fmla="*/ 93 h 226"/>
                <a:gd name="T14" fmla="*/ 90 w 112"/>
                <a:gd name="T15" fmla="*/ 125 h 226"/>
                <a:gd name="T16" fmla="*/ 40 w 112"/>
                <a:gd name="T17" fmla="*/ 125 h 226"/>
                <a:gd name="T18" fmla="*/ 40 w 112"/>
                <a:gd name="T19" fmla="*/ 191 h 226"/>
                <a:gd name="T20" fmla="*/ 112 w 112"/>
                <a:gd name="T21" fmla="*/ 191 h 226"/>
                <a:gd name="T22" fmla="*/ 112 w 112"/>
                <a:gd name="T23" fmla="*/ 226 h 226"/>
                <a:gd name="T24" fmla="*/ 0 w 112"/>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26">
                  <a:moveTo>
                    <a:pt x="0" y="226"/>
                  </a:moveTo>
                  <a:lnTo>
                    <a:pt x="0" y="0"/>
                  </a:lnTo>
                  <a:lnTo>
                    <a:pt x="106" y="0"/>
                  </a:lnTo>
                  <a:lnTo>
                    <a:pt x="106" y="34"/>
                  </a:lnTo>
                  <a:lnTo>
                    <a:pt x="40" y="34"/>
                  </a:lnTo>
                  <a:lnTo>
                    <a:pt x="40" y="93"/>
                  </a:lnTo>
                  <a:lnTo>
                    <a:pt x="90" y="93"/>
                  </a:lnTo>
                  <a:lnTo>
                    <a:pt x="90" y="125"/>
                  </a:lnTo>
                  <a:lnTo>
                    <a:pt x="40" y="125"/>
                  </a:lnTo>
                  <a:lnTo>
                    <a:pt x="40" y="191"/>
                  </a:lnTo>
                  <a:lnTo>
                    <a:pt x="112" y="191"/>
                  </a:lnTo>
                  <a:lnTo>
                    <a:pt x="112" y="226"/>
                  </a:lnTo>
                  <a:lnTo>
                    <a:pt x="0" y="2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5" name="Freeform 8"/>
            <p:cNvSpPr>
              <a:spLocks/>
            </p:cNvSpPr>
            <p:nvPr userDrawn="1"/>
          </p:nvSpPr>
          <p:spPr bwMode="auto">
            <a:xfrm>
              <a:off x="969963" y="3065463"/>
              <a:ext cx="390525" cy="552450"/>
            </a:xfrm>
            <a:custGeom>
              <a:avLst/>
              <a:gdLst>
                <a:gd name="T0" fmla="*/ 246 w 246"/>
                <a:gd name="T1" fmla="*/ 0 h 348"/>
                <a:gd name="T2" fmla="*/ 246 w 246"/>
                <a:gd name="T3" fmla="*/ 348 h 348"/>
                <a:gd name="T4" fmla="*/ 196 w 246"/>
                <a:gd name="T5" fmla="*/ 348 h 348"/>
                <a:gd name="T6" fmla="*/ 196 w 246"/>
                <a:gd name="T7" fmla="*/ 77 h 348"/>
                <a:gd name="T8" fmla="*/ 193 w 246"/>
                <a:gd name="T9" fmla="*/ 77 h 348"/>
                <a:gd name="T10" fmla="*/ 140 w 246"/>
                <a:gd name="T11" fmla="*/ 348 h 348"/>
                <a:gd name="T12" fmla="*/ 108 w 246"/>
                <a:gd name="T13" fmla="*/ 348 h 348"/>
                <a:gd name="T14" fmla="*/ 55 w 246"/>
                <a:gd name="T15" fmla="*/ 77 h 348"/>
                <a:gd name="T16" fmla="*/ 53 w 246"/>
                <a:gd name="T17" fmla="*/ 77 h 348"/>
                <a:gd name="T18" fmla="*/ 53 w 246"/>
                <a:gd name="T19" fmla="*/ 348 h 348"/>
                <a:gd name="T20" fmla="*/ 0 w 246"/>
                <a:gd name="T21" fmla="*/ 348 h 348"/>
                <a:gd name="T22" fmla="*/ 0 w 246"/>
                <a:gd name="T23" fmla="*/ 0 h 348"/>
                <a:gd name="T24" fmla="*/ 82 w 246"/>
                <a:gd name="T25" fmla="*/ 0 h 348"/>
                <a:gd name="T26" fmla="*/ 124 w 246"/>
                <a:gd name="T27" fmla="*/ 205 h 348"/>
                <a:gd name="T28" fmla="*/ 124 w 246"/>
                <a:gd name="T29" fmla="*/ 205 h 348"/>
                <a:gd name="T30" fmla="*/ 167 w 246"/>
                <a:gd name="T31" fmla="*/ 0 h 348"/>
                <a:gd name="T32" fmla="*/ 246 w 246"/>
                <a:gd name="T3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348">
                  <a:moveTo>
                    <a:pt x="246" y="0"/>
                  </a:moveTo>
                  <a:lnTo>
                    <a:pt x="246" y="348"/>
                  </a:lnTo>
                  <a:lnTo>
                    <a:pt x="196" y="348"/>
                  </a:lnTo>
                  <a:lnTo>
                    <a:pt x="196" y="77"/>
                  </a:lnTo>
                  <a:lnTo>
                    <a:pt x="193" y="77"/>
                  </a:lnTo>
                  <a:lnTo>
                    <a:pt x="140" y="348"/>
                  </a:lnTo>
                  <a:lnTo>
                    <a:pt x="108" y="348"/>
                  </a:lnTo>
                  <a:lnTo>
                    <a:pt x="55" y="77"/>
                  </a:lnTo>
                  <a:lnTo>
                    <a:pt x="53" y="77"/>
                  </a:lnTo>
                  <a:lnTo>
                    <a:pt x="53" y="348"/>
                  </a:lnTo>
                  <a:lnTo>
                    <a:pt x="0" y="348"/>
                  </a:lnTo>
                  <a:lnTo>
                    <a:pt x="0" y="0"/>
                  </a:lnTo>
                  <a:lnTo>
                    <a:pt x="82" y="0"/>
                  </a:lnTo>
                  <a:lnTo>
                    <a:pt x="124" y="205"/>
                  </a:lnTo>
                  <a:lnTo>
                    <a:pt x="124" y="205"/>
                  </a:lnTo>
                  <a:lnTo>
                    <a:pt x="167" y="0"/>
                  </a:lnTo>
                  <a:lnTo>
                    <a:pt x="2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6" name="Rectangle 9"/>
            <p:cNvSpPr>
              <a:spLocks noChangeArrowheads="1"/>
            </p:cNvSpPr>
            <p:nvPr userDrawn="1"/>
          </p:nvSpPr>
          <p:spPr bwMode="auto">
            <a:xfrm>
              <a:off x="1431925" y="3065463"/>
              <a:ext cx="98425"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7" name="Freeform 10"/>
            <p:cNvSpPr>
              <a:spLocks/>
            </p:cNvSpPr>
            <p:nvPr userDrawn="1"/>
          </p:nvSpPr>
          <p:spPr bwMode="auto">
            <a:xfrm>
              <a:off x="1576388" y="3057525"/>
              <a:ext cx="298450" cy="569913"/>
            </a:xfrm>
            <a:custGeom>
              <a:avLst/>
              <a:gdLst>
                <a:gd name="T0" fmla="*/ 48 w 71"/>
                <a:gd name="T1" fmla="*/ 34 h 135"/>
                <a:gd name="T2" fmla="*/ 36 w 71"/>
                <a:gd name="T3" fmla="*/ 20 h 135"/>
                <a:gd name="T4" fmla="*/ 24 w 71"/>
                <a:gd name="T5" fmla="*/ 33 h 135"/>
                <a:gd name="T6" fmla="*/ 71 w 71"/>
                <a:gd name="T7" fmla="*/ 101 h 135"/>
                <a:gd name="T8" fmla="*/ 35 w 71"/>
                <a:gd name="T9" fmla="*/ 135 h 135"/>
                <a:gd name="T10" fmla="*/ 0 w 71"/>
                <a:gd name="T11" fmla="*/ 99 h 135"/>
                <a:gd name="T12" fmla="*/ 22 w 71"/>
                <a:gd name="T13" fmla="*/ 96 h 135"/>
                <a:gd name="T14" fmla="*/ 36 w 71"/>
                <a:gd name="T15" fmla="*/ 115 h 135"/>
                <a:gd name="T16" fmla="*/ 49 w 71"/>
                <a:gd name="T17" fmla="*/ 103 h 135"/>
                <a:gd name="T18" fmla="*/ 2 w 71"/>
                <a:gd name="T19" fmla="*/ 33 h 135"/>
                <a:gd name="T20" fmla="*/ 38 w 71"/>
                <a:gd name="T21" fmla="*/ 0 h 135"/>
                <a:gd name="T22" fmla="*/ 70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6" y="20"/>
                  </a:cubicBezTo>
                  <a:cubicBezTo>
                    <a:pt x="28" y="20"/>
                    <a:pt x="24" y="25"/>
                    <a:pt x="24" y="33"/>
                  </a:cubicBezTo>
                  <a:cubicBezTo>
                    <a:pt x="24" y="55"/>
                    <a:pt x="71" y="66"/>
                    <a:pt x="71" y="101"/>
                  </a:cubicBezTo>
                  <a:cubicBezTo>
                    <a:pt x="71" y="123"/>
                    <a:pt x="56" y="135"/>
                    <a:pt x="35" y="135"/>
                  </a:cubicBezTo>
                  <a:cubicBezTo>
                    <a:pt x="13" y="135"/>
                    <a:pt x="1" y="118"/>
                    <a:pt x="0" y="99"/>
                  </a:cubicBezTo>
                  <a:cubicBezTo>
                    <a:pt x="22" y="96"/>
                    <a:pt x="22" y="96"/>
                    <a:pt x="22" y="96"/>
                  </a:cubicBezTo>
                  <a:cubicBezTo>
                    <a:pt x="23" y="109"/>
                    <a:pt x="28" y="115"/>
                    <a:pt x="36" y="115"/>
                  </a:cubicBezTo>
                  <a:cubicBezTo>
                    <a:pt x="44" y="115"/>
                    <a:pt x="49" y="111"/>
                    <a:pt x="49" y="103"/>
                  </a:cubicBezTo>
                  <a:cubicBezTo>
                    <a:pt x="49" y="77"/>
                    <a:pt x="2" y="71"/>
                    <a:pt x="2" y="33"/>
                  </a:cubicBezTo>
                  <a:cubicBezTo>
                    <a:pt x="2" y="12"/>
                    <a:pt x="15" y="0"/>
                    <a:pt x="38" y="0"/>
                  </a:cubicBezTo>
                  <a:cubicBezTo>
                    <a:pt x="57" y="0"/>
                    <a:pt x="68" y="13"/>
                    <a:pt x="70"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8" name="Freeform 11"/>
            <p:cNvSpPr>
              <a:spLocks/>
            </p:cNvSpPr>
            <p:nvPr userDrawn="1"/>
          </p:nvSpPr>
          <p:spPr bwMode="auto">
            <a:xfrm>
              <a:off x="1892300" y="3057525"/>
              <a:ext cx="298450" cy="569913"/>
            </a:xfrm>
            <a:custGeom>
              <a:avLst/>
              <a:gdLst>
                <a:gd name="T0" fmla="*/ 48 w 71"/>
                <a:gd name="T1" fmla="*/ 34 h 135"/>
                <a:gd name="T2" fmla="*/ 35 w 71"/>
                <a:gd name="T3" fmla="*/ 20 h 135"/>
                <a:gd name="T4" fmla="*/ 24 w 71"/>
                <a:gd name="T5" fmla="*/ 33 h 135"/>
                <a:gd name="T6" fmla="*/ 71 w 71"/>
                <a:gd name="T7" fmla="*/ 101 h 135"/>
                <a:gd name="T8" fmla="*/ 34 w 71"/>
                <a:gd name="T9" fmla="*/ 135 h 135"/>
                <a:gd name="T10" fmla="*/ 0 w 71"/>
                <a:gd name="T11" fmla="*/ 99 h 135"/>
                <a:gd name="T12" fmla="*/ 22 w 71"/>
                <a:gd name="T13" fmla="*/ 96 h 135"/>
                <a:gd name="T14" fmla="*/ 35 w 71"/>
                <a:gd name="T15" fmla="*/ 115 h 135"/>
                <a:gd name="T16" fmla="*/ 49 w 71"/>
                <a:gd name="T17" fmla="*/ 103 h 135"/>
                <a:gd name="T18" fmla="*/ 2 w 71"/>
                <a:gd name="T19" fmla="*/ 33 h 135"/>
                <a:gd name="T20" fmla="*/ 38 w 71"/>
                <a:gd name="T21" fmla="*/ 0 h 135"/>
                <a:gd name="T22" fmla="*/ 69 w 71"/>
                <a:gd name="T23" fmla="*/ 32 h 135"/>
                <a:gd name="T24" fmla="*/ 48 w 71"/>
                <a:gd name="T25"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35">
                  <a:moveTo>
                    <a:pt x="48" y="34"/>
                  </a:moveTo>
                  <a:cubicBezTo>
                    <a:pt x="47" y="23"/>
                    <a:pt x="41" y="20"/>
                    <a:pt x="35" y="20"/>
                  </a:cubicBezTo>
                  <a:cubicBezTo>
                    <a:pt x="28" y="20"/>
                    <a:pt x="24" y="25"/>
                    <a:pt x="24" y="33"/>
                  </a:cubicBezTo>
                  <a:cubicBezTo>
                    <a:pt x="24" y="55"/>
                    <a:pt x="71" y="66"/>
                    <a:pt x="71" y="101"/>
                  </a:cubicBezTo>
                  <a:cubicBezTo>
                    <a:pt x="71" y="123"/>
                    <a:pt x="56" y="135"/>
                    <a:pt x="34" y="135"/>
                  </a:cubicBezTo>
                  <a:cubicBezTo>
                    <a:pt x="13" y="135"/>
                    <a:pt x="1" y="118"/>
                    <a:pt x="0" y="99"/>
                  </a:cubicBezTo>
                  <a:cubicBezTo>
                    <a:pt x="22" y="96"/>
                    <a:pt x="22" y="96"/>
                    <a:pt x="22" y="96"/>
                  </a:cubicBezTo>
                  <a:cubicBezTo>
                    <a:pt x="23" y="109"/>
                    <a:pt x="28" y="115"/>
                    <a:pt x="35" y="115"/>
                  </a:cubicBezTo>
                  <a:cubicBezTo>
                    <a:pt x="43" y="115"/>
                    <a:pt x="49" y="111"/>
                    <a:pt x="49" y="103"/>
                  </a:cubicBezTo>
                  <a:cubicBezTo>
                    <a:pt x="49" y="77"/>
                    <a:pt x="2" y="71"/>
                    <a:pt x="2" y="33"/>
                  </a:cubicBezTo>
                  <a:cubicBezTo>
                    <a:pt x="2" y="12"/>
                    <a:pt x="15" y="0"/>
                    <a:pt x="38" y="0"/>
                  </a:cubicBezTo>
                  <a:cubicBezTo>
                    <a:pt x="56" y="0"/>
                    <a:pt x="67" y="13"/>
                    <a:pt x="69" y="32"/>
                  </a:cubicBezTo>
                  <a:lnTo>
                    <a:pt x="48"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19" name="Rectangle 12"/>
            <p:cNvSpPr>
              <a:spLocks noChangeArrowheads="1"/>
            </p:cNvSpPr>
            <p:nvPr userDrawn="1"/>
          </p:nvSpPr>
          <p:spPr bwMode="auto">
            <a:xfrm>
              <a:off x="2241550" y="3065463"/>
              <a:ext cx="93663" cy="5524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0" name="Freeform 13"/>
            <p:cNvSpPr>
              <a:spLocks noEditPoints="1"/>
            </p:cNvSpPr>
            <p:nvPr userDrawn="1"/>
          </p:nvSpPr>
          <p:spPr bwMode="auto">
            <a:xfrm>
              <a:off x="2393950" y="3057525"/>
              <a:ext cx="295275" cy="569913"/>
            </a:xfrm>
            <a:custGeom>
              <a:avLst/>
              <a:gdLst>
                <a:gd name="T0" fmla="*/ 23 w 70"/>
                <a:gd name="T1" fmla="*/ 101 h 135"/>
                <a:gd name="T2" fmla="*/ 35 w 70"/>
                <a:gd name="T3" fmla="*/ 115 h 135"/>
                <a:gd name="T4" fmla="*/ 47 w 70"/>
                <a:gd name="T5" fmla="*/ 101 h 135"/>
                <a:gd name="T6" fmla="*/ 47 w 70"/>
                <a:gd name="T7" fmla="*/ 34 h 135"/>
                <a:gd name="T8" fmla="*/ 35 w 70"/>
                <a:gd name="T9" fmla="*/ 20 h 135"/>
                <a:gd name="T10" fmla="*/ 23 w 70"/>
                <a:gd name="T11" fmla="*/ 34 h 135"/>
                <a:gd name="T12" fmla="*/ 23 w 70"/>
                <a:gd name="T13" fmla="*/ 101 h 135"/>
                <a:gd name="T14" fmla="*/ 0 w 70"/>
                <a:gd name="T15" fmla="*/ 34 h 135"/>
                <a:gd name="T16" fmla="*/ 35 w 70"/>
                <a:gd name="T17" fmla="*/ 0 h 135"/>
                <a:gd name="T18" fmla="*/ 70 w 70"/>
                <a:gd name="T19" fmla="*/ 34 h 135"/>
                <a:gd name="T20" fmla="*/ 70 w 70"/>
                <a:gd name="T21" fmla="*/ 101 h 135"/>
                <a:gd name="T22" fmla="*/ 35 w 70"/>
                <a:gd name="T23" fmla="*/ 135 h 135"/>
                <a:gd name="T24" fmla="*/ 0 w 70"/>
                <a:gd name="T25" fmla="*/ 101 h 135"/>
                <a:gd name="T26" fmla="*/ 0 w 70"/>
                <a:gd name="T27" fmla="*/ 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35">
                  <a:moveTo>
                    <a:pt x="23" y="101"/>
                  </a:moveTo>
                  <a:cubicBezTo>
                    <a:pt x="23" y="111"/>
                    <a:pt x="26" y="115"/>
                    <a:pt x="35" y="115"/>
                  </a:cubicBezTo>
                  <a:cubicBezTo>
                    <a:pt x="45" y="115"/>
                    <a:pt x="47" y="111"/>
                    <a:pt x="47" y="101"/>
                  </a:cubicBezTo>
                  <a:cubicBezTo>
                    <a:pt x="47" y="34"/>
                    <a:pt x="47" y="34"/>
                    <a:pt x="47" y="34"/>
                  </a:cubicBezTo>
                  <a:cubicBezTo>
                    <a:pt x="47" y="25"/>
                    <a:pt x="45" y="20"/>
                    <a:pt x="35" y="20"/>
                  </a:cubicBezTo>
                  <a:cubicBezTo>
                    <a:pt x="26" y="20"/>
                    <a:pt x="23" y="25"/>
                    <a:pt x="23" y="34"/>
                  </a:cubicBezTo>
                  <a:lnTo>
                    <a:pt x="23" y="101"/>
                  </a:lnTo>
                  <a:close/>
                  <a:moveTo>
                    <a:pt x="0" y="34"/>
                  </a:moveTo>
                  <a:cubicBezTo>
                    <a:pt x="0" y="15"/>
                    <a:pt x="11" y="0"/>
                    <a:pt x="35" y="0"/>
                  </a:cubicBezTo>
                  <a:cubicBezTo>
                    <a:pt x="59" y="0"/>
                    <a:pt x="70" y="15"/>
                    <a:pt x="70" y="34"/>
                  </a:cubicBezTo>
                  <a:cubicBezTo>
                    <a:pt x="70" y="101"/>
                    <a:pt x="70" y="101"/>
                    <a:pt x="70" y="101"/>
                  </a:cubicBezTo>
                  <a:cubicBezTo>
                    <a:pt x="70" y="120"/>
                    <a:pt x="59" y="135"/>
                    <a:pt x="35" y="135"/>
                  </a:cubicBezTo>
                  <a:cubicBezTo>
                    <a:pt x="11" y="135"/>
                    <a:pt x="0" y="120"/>
                    <a:pt x="0" y="101"/>
                  </a:cubicBezTo>
                  <a:lnTo>
                    <a:pt x="0"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1" name="Freeform 14"/>
            <p:cNvSpPr>
              <a:spLocks/>
            </p:cNvSpPr>
            <p:nvPr userDrawn="1"/>
          </p:nvSpPr>
          <p:spPr bwMode="auto">
            <a:xfrm>
              <a:off x="2747963" y="3065463"/>
              <a:ext cx="290513" cy="552450"/>
            </a:xfrm>
            <a:custGeom>
              <a:avLst/>
              <a:gdLst>
                <a:gd name="T0" fmla="*/ 0 w 183"/>
                <a:gd name="T1" fmla="*/ 348 h 348"/>
                <a:gd name="T2" fmla="*/ 0 w 183"/>
                <a:gd name="T3" fmla="*/ 0 h 348"/>
                <a:gd name="T4" fmla="*/ 55 w 183"/>
                <a:gd name="T5" fmla="*/ 0 h 348"/>
                <a:gd name="T6" fmla="*/ 127 w 183"/>
                <a:gd name="T7" fmla="*/ 200 h 348"/>
                <a:gd name="T8" fmla="*/ 130 w 183"/>
                <a:gd name="T9" fmla="*/ 200 h 348"/>
                <a:gd name="T10" fmla="*/ 130 w 183"/>
                <a:gd name="T11" fmla="*/ 0 h 348"/>
                <a:gd name="T12" fmla="*/ 183 w 183"/>
                <a:gd name="T13" fmla="*/ 0 h 348"/>
                <a:gd name="T14" fmla="*/ 183 w 183"/>
                <a:gd name="T15" fmla="*/ 348 h 348"/>
                <a:gd name="T16" fmla="*/ 132 w 183"/>
                <a:gd name="T17" fmla="*/ 348 h 348"/>
                <a:gd name="T18" fmla="*/ 55 w 183"/>
                <a:gd name="T19" fmla="*/ 131 h 348"/>
                <a:gd name="T20" fmla="*/ 53 w 183"/>
                <a:gd name="T21" fmla="*/ 131 h 348"/>
                <a:gd name="T22" fmla="*/ 53 w 183"/>
                <a:gd name="T23" fmla="*/ 348 h 348"/>
                <a:gd name="T24" fmla="*/ 0 w 183"/>
                <a:gd name="T25"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348">
                  <a:moveTo>
                    <a:pt x="0" y="348"/>
                  </a:moveTo>
                  <a:lnTo>
                    <a:pt x="0" y="0"/>
                  </a:lnTo>
                  <a:lnTo>
                    <a:pt x="55" y="0"/>
                  </a:lnTo>
                  <a:lnTo>
                    <a:pt x="127" y="200"/>
                  </a:lnTo>
                  <a:lnTo>
                    <a:pt x="130" y="200"/>
                  </a:lnTo>
                  <a:lnTo>
                    <a:pt x="130" y="0"/>
                  </a:lnTo>
                  <a:lnTo>
                    <a:pt x="183" y="0"/>
                  </a:lnTo>
                  <a:lnTo>
                    <a:pt x="183" y="348"/>
                  </a:lnTo>
                  <a:lnTo>
                    <a:pt x="132" y="348"/>
                  </a:lnTo>
                  <a:lnTo>
                    <a:pt x="55" y="131"/>
                  </a:lnTo>
                  <a:lnTo>
                    <a:pt x="53" y="131"/>
                  </a:lnTo>
                  <a:lnTo>
                    <a:pt x="53" y="348"/>
                  </a:lnTo>
                  <a:lnTo>
                    <a:pt x="0" y="3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2" name="Freeform 15"/>
            <p:cNvSpPr>
              <a:spLocks/>
            </p:cNvSpPr>
            <p:nvPr userDrawn="1"/>
          </p:nvSpPr>
          <p:spPr bwMode="auto">
            <a:xfrm>
              <a:off x="969963" y="3656013"/>
              <a:ext cx="280988" cy="557213"/>
            </a:xfrm>
            <a:custGeom>
              <a:avLst/>
              <a:gdLst>
                <a:gd name="T0" fmla="*/ 45 w 67"/>
                <a:gd name="T1" fmla="*/ 45 h 132"/>
                <a:gd name="T2" fmla="*/ 45 w 67"/>
                <a:gd name="T3" fmla="*/ 35 h 132"/>
                <a:gd name="T4" fmla="*/ 34 w 67"/>
                <a:gd name="T5" fmla="*/ 20 h 132"/>
                <a:gd name="T6" fmla="*/ 22 w 67"/>
                <a:gd name="T7" fmla="*/ 34 h 132"/>
                <a:gd name="T8" fmla="*/ 22 w 67"/>
                <a:gd name="T9" fmla="*/ 99 h 132"/>
                <a:gd name="T10" fmla="*/ 34 w 67"/>
                <a:gd name="T11" fmla="*/ 113 h 132"/>
                <a:gd name="T12" fmla="*/ 45 w 67"/>
                <a:gd name="T13" fmla="*/ 100 h 132"/>
                <a:gd name="T14" fmla="*/ 45 w 67"/>
                <a:gd name="T15" fmla="*/ 85 h 132"/>
                <a:gd name="T16" fmla="*/ 67 w 67"/>
                <a:gd name="T17" fmla="*/ 85 h 132"/>
                <a:gd name="T18" fmla="*/ 67 w 67"/>
                <a:gd name="T19" fmla="*/ 99 h 132"/>
                <a:gd name="T20" fmla="*/ 34 w 67"/>
                <a:gd name="T21" fmla="*/ 132 h 132"/>
                <a:gd name="T22" fmla="*/ 0 w 67"/>
                <a:gd name="T23" fmla="*/ 99 h 132"/>
                <a:gd name="T24" fmla="*/ 0 w 67"/>
                <a:gd name="T25" fmla="*/ 33 h 132"/>
                <a:gd name="T26" fmla="*/ 34 w 67"/>
                <a:gd name="T27" fmla="*/ 0 h 132"/>
                <a:gd name="T28" fmla="*/ 67 w 67"/>
                <a:gd name="T29" fmla="*/ 36 h 132"/>
                <a:gd name="T30" fmla="*/ 67 w 67"/>
                <a:gd name="T31" fmla="*/ 45 h 132"/>
                <a:gd name="T32" fmla="*/ 45 w 67"/>
                <a:gd name="T33" fmla="*/ 4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32">
                  <a:moveTo>
                    <a:pt x="45" y="45"/>
                  </a:moveTo>
                  <a:cubicBezTo>
                    <a:pt x="45" y="35"/>
                    <a:pt x="45" y="35"/>
                    <a:pt x="45" y="35"/>
                  </a:cubicBezTo>
                  <a:cubicBezTo>
                    <a:pt x="45" y="24"/>
                    <a:pt x="40" y="20"/>
                    <a:pt x="34" y="20"/>
                  </a:cubicBezTo>
                  <a:cubicBezTo>
                    <a:pt x="25" y="20"/>
                    <a:pt x="22" y="24"/>
                    <a:pt x="22" y="34"/>
                  </a:cubicBezTo>
                  <a:cubicBezTo>
                    <a:pt x="22" y="99"/>
                    <a:pt x="22" y="99"/>
                    <a:pt x="22" y="99"/>
                  </a:cubicBezTo>
                  <a:cubicBezTo>
                    <a:pt x="22" y="108"/>
                    <a:pt x="25" y="113"/>
                    <a:pt x="34" y="113"/>
                  </a:cubicBezTo>
                  <a:cubicBezTo>
                    <a:pt x="42" y="113"/>
                    <a:pt x="45" y="108"/>
                    <a:pt x="45" y="100"/>
                  </a:cubicBezTo>
                  <a:cubicBezTo>
                    <a:pt x="45" y="85"/>
                    <a:pt x="45" y="85"/>
                    <a:pt x="45" y="85"/>
                  </a:cubicBezTo>
                  <a:cubicBezTo>
                    <a:pt x="67" y="85"/>
                    <a:pt x="67" y="85"/>
                    <a:pt x="67" y="85"/>
                  </a:cubicBezTo>
                  <a:cubicBezTo>
                    <a:pt x="67" y="99"/>
                    <a:pt x="67" y="99"/>
                    <a:pt x="67" y="99"/>
                  </a:cubicBezTo>
                  <a:cubicBezTo>
                    <a:pt x="67" y="117"/>
                    <a:pt x="56" y="132"/>
                    <a:pt x="34" y="132"/>
                  </a:cubicBezTo>
                  <a:cubicBezTo>
                    <a:pt x="11" y="132"/>
                    <a:pt x="0" y="117"/>
                    <a:pt x="0" y="99"/>
                  </a:cubicBezTo>
                  <a:cubicBezTo>
                    <a:pt x="0" y="33"/>
                    <a:pt x="0" y="33"/>
                    <a:pt x="0" y="33"/>
                  </a:cubicBezTo>
                  <a:cubicBezTo>
                    <a:pt x="0" y="15"/>
                    <a:pt x="11" y="0"/>
                    <a:pt x="34" y="0"/>
                  </a:cubicBezTo>
                  <a:cubicBezTo>
                    <a:pt x="56" y="0"/>
                    <a:pt x="67" y="16"/>
                    <a:pt x="67" y="36"/>
                  </a:cubicBezTo>
                  <a:cubicBezTo>
                    <a:pt x="67" y="45"/>
                    <a:pt x="67" y="45"/>
                    <a:pt x="67" y="45"/>
                  </a:cubicBezTo>
                  <a:lnTo>
                    <a:pt x="4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3" name="Freeform 16"/>
            <p:cNvSpPr>
              <a:spLocks noEditPoints="1"/>
            </p:cNvSpPr>
            <p:nvPr userDrawn="1"/>
          </p:nvSpPr>
          <p:spPr bwMode="auto">
            <a:xfrm>
              <a:off x="1293813" y="3656013"/>
              <a:ext cx="285750" cy="557213"/>
            </a:xfrm>
            <a:custGeom>
              <a:avLst/>
              <a:gdLst>
                <a:gd name="T0" fmla="*/ 22 w 68"/>
                <a:gd name="T1" fmla="*/ 99 h 132"/>
                <a:gd name="T2" fmla="*/ 34 w 68"/>
                <a:gd name="T3" fmla="*/ 113 h 132"/>
                <a:gd name="T4" fmla="*/ 46 w 68"/>
                <a:gd name="T5" fmla="*/ 99 h 132"/>
                <a:gd name="T6" fmla="*/ 46 w 68"/>
                <a:gd name="T7" fmla="*/ 34 h 132"/>
                <a:gd name="T8" fmla="*/ 34 w 68"/>
                <a:gd name="T9" fmla="*/ 20 h 132"/>
                <a:gd name="T10" fmla="*/ 22 w 68"/>
                <a:gd name="T11" fmla="*/ 34 h 132"/>
                <a:gd name="T12" fmla="*/ 22 w 68"/>
                <a:gd name="T13" fmla="*/ 99 h 132"/>
                <a:gd name="T14" fmla="*/ 0 w 68"/>
                <a:gd name="T15" fmla="*/ 33 h 132"/>
                <a:gd name="T16" fmla="*/ 34 w 68"/>
                <a:gd name="T17" fmla="*/ 0 h 132"/>
                <a:gd name="T18" fmla="*/ 68 w 68"/>
                <a:gd name="T19" fmla="*/ 33 h 132"/>
                <a:gd name="T20" fmla="*/ 68 w 68"/>
                <a:gd name="T21" fmla="*/ 99 h 132"/>
                <a:gd name="T22" fmla="*/ 34 w 68"/>
                <a:gd name="T23" fmla="*/ 132 h 132"/>
                <a:gd name="T24" fmla="*/ 0 w 68"/>
                <a:gd name="T25" fmla="*/ 99 h 132"/>
                <a:gd name="T26" fmla="*/ 0 w 68"/>
                <a:gd name="T27" fmla="*/ 3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32">
                  <a:moveTo>
                    <a:pt x="22" y="99"/>
                  </a:moveTo>
                  <a:cubicBezTo>
                    <a:pt x="22" y="108"/>
                    <a:pt x="25" y="113"/>
                    <a:pt x="34" y="113"/>
                  </a:cubicBezTo>
                  <a:cubicBezTo>
                    <a:pt x="43" y="113"/>
                    <a:pt x="46" y="108"/>
                    <a:pt x="46" y="99"/>
                  </a:cubicBezTo>
                  <a:cubicBezTo>
                    <a:pt x="46" y="34"/>
                    <a:pt x="46" y="34"/>
                    <a:pt x="46" y="34"/>
                  </a:cubicBezTo>
                  <a:cubicBezTo>
                    <a:pt x="46" y="24"/>
                    <a:pt x="43" y="20"/>
                    <a:pt x="34" y="20"/>
                  </a:cubicBezTo>
                  <a:cubicBezTo>
                    <a:pt x="25" y="20"/>
                    <a:pt x="22" y="24"/>
                    <a:pt x="22" y="34"/>
                  </a:cubicBezTo>
                  <a:lnTo>
                    <a:pt x="22" y="99"/>
                  </a:lnTo>
                  <a:close/>
                  <a:moveTo>
                    <a:pt x="0" y="33"/>
                  </a:moveTo>
                  <a:cubicBezTo>
                    <a:pt x="0" y="15"/>
                    <a:pt x="11" y="0"/>
                    <a:pt x="34" y="0"/>
                  </a:cubicBezTo>
                  <a:cubicBezTo>
                    <a:pt x="57" y="0"/>
                    <a:pt x="68" y="15"/>
                    <a:pt x="68" y="33"/>
                  </a:cubicBezTo>
                  <a:cubicBezTo>
                    <a:pt x="68" y="99"/>
                    <a:pt x="68" y="99"/>
                    <a:pt x="68" y="99"/>
                  </a:cubicBezTo>
                  <a:cubicBezTo>
                    <a:pt x="68" y="117"/>
                    <a:pt x="57" y="132"/>
                    <a:pt x="34" y="132"/>
                  </a:cubicBezTo>
                  <a:cubicBezTo>
                    <a:pt x="11" y="132"/>
                    <a:pt x="0" y="117"/>
                    <a:pt x="0" y="99"/>
                  </a:cubicBezTo>
                  <a:lnTo>
                    <a:pt x="0"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4" name="Freeform 17"/>
            <p:cNvSpPr>
              <a:spLocks/>
            </p:cNvSpPr>
            <p:nvPr userDrawn="1"/>
          </p:nvSpPr>
          <p:spPr bwMode="auto">
            <a:xfrm>
              <a:off x="1630363" y="3663950"/>
              <a:ext cx="282575" cy="539750"/>
            </a:xfrm>
            <a:custGeom>
              <a:avLst/>
              <a:gdLst>
                <a:gd name="T0" fmla="*/ 0 w 178"/>
                <a:gd name="T1" fmla="*/ 340 h 340"/>
                <a:gd name="T2" fmla="*/ 0 w 178"/>
                <a:gd name="T3" fmla="*/ 0 h 340"/>
                <a:gd name="T4" fmla="*/ 53 w 178"/>
                <a:gd name="T5" fmla="*/ 0 h 340"/>
                <a:gd name="T6" fmla="*/ 125 w 178"/>
                <a:gd name="T7" fmla="*/ 194 h 340"/>
                <a:gd name="T8" fmla="*/ 128 w 178"/>
                <a:gd name="T9" fmla="*/ 194 h 340"/>
                <a:gd name="T10" fmla="*/ 128 w 178"/>
                <a:gd name="T11" fmla="*/ 0 h 340"/>
                <a:gd name="T12" fmla="*/ 178 w 178"/>
                <a:gd name="T13" fmla="*/ 0 h 340"/>
                <a:gd name="T14" fmla="*/ 178 w 178"/>
                <a:gd name="T15" fmla="*/ 340 h 340"/>
                <a:gd name="T16" fmla="*/ 128 w 178"/>
                <a:gd name="T17" fmla="*/ 340 h 340"/>
                <a:gd name="T18" fmla="*/ 53 w 178"/>
                <a:gd name="T19" fmla="*/ 128 h 340"/>
                <a:gd name="T20" fmla="*/ 53 w 178"/>
                <a:gd name="T21" fmla="*/ 128 h 340"/>
                <a:gd name="T22" fmla="*/ 53 w 178"/>
                <a:gd name="T23" fmla="*/ 340 h 340"/>
                <a:gd name="T24" fmla="*/ 0 w 178"/>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340">
                  <a:moveTo>
                    <a:pt x="0" y="340"/>
                  </a:moveTo>
                  <a:lnTo>
                    <a:pt x="0" y="0"/>
                  </a:lnTo>
                  <a:lnTo>
                    <a:pt x="53" y="0"/>
                  </a:lnTo>
                  <a:lnTo>
                    <a:pt x="125" y="194"/>
                  </a:lnTo>
                  <a:lnTo>
                    <a:pt x="128" y="194"/>
                  </a:lnTo>
                  <a:lnTo>
                    <a:pt x="128" y="0"/>
                  </a:lnTo>
                  <a:lnTo>
                    <a:pt x="178" y="0"/>
                  </a:lnTo>
                  <a:lnTo>
                    <a:pt x="178" y="340"/>
                  </a:lnTo>
                  <a:lnTo>
                    <a:pt x="128" y="340"/>
                  </a:lnTo>
                  <a:lnTo>
                    <a:pt x="53"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5" name="Freeform 24"/>
            <p:cNvSpPr>
              <a:spLocks/>
            </p:cNvSpPr>
            <p:nvPr userDrawn="1"/>
          </p:nvSpPr>
          <p:spPr bwMode="auto">
            <a:xfrm>
              <a:off x="1938338" y="3663950"/>
              <a:ext cx="274638" cy="539750"/>
            </a:xfrm>
            <a:custGeom>
              <a:avLst/>
              <a:gdLst>
                <a:gd name="T0" fmla="*/ 56 w 173"/>
                <a:gd name="T1" fmla="*/ 51 h 340"/>
                <a:gd name="T2" fmla="*/ 0 w 173"/>
                <a:gd name="T3" fmla="*/ 51 h 340"/>
                <a:gd name="T4" fmla="*/ 0 w 173"/>
                <a:gd name="T5" fmla="*/ 0 h 340"/>
                <a:gd name="T6" fmla="*/ 173 w 173"/>
                <a:gd name="T7" fmla="*/ 0 h 340"/>
                <a:gd name="T8" fmla="*/ 173 w 173"/>
                <a:gd name="T9" fmla="*/ 51 h 340"/>
                <a:gd name="T10" fmla="*/ 114 w 173"/>
                <a:gd name="T11" fmla="*/ 51 h 340"/>
                <a:gd name="T12" fmla="*/ 114 w 173"/>
                <a:gd name="T13" fmla="*/ 340 h 340"/>
                <a:gd name="T14" fmla="*/ 56 w 173"/>
                <a:gd name="T15" fmla="*/ 340 h 340"/>
                <a:gd name="T16" fmla="*/ 56 w 173"/>
                <a:gd name="T17" fmla="*/ 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40">
                  <a:moveTo>
                    <a:pt x="56" y="51"/>
                  </a:moveTo>
                  <a:lnTo>
                    <a:pt x="0" y="51"/>
                  </a:lnTo>
                  <a:lnTo>
                    <a:pt x="0" y="0"/>
                  </a:lnTo>
                  <a:lnTo>
                    <a:pt x="173" y="0"/>
                  </a:lnTo>
                  <a:lnTo>
                    <a:pt x="173" y="51"/>
                  </a:lnTo>
                  <a:lnTo>
                    <a:pt x="114" y="51"/>
                  </a:lnTo>
                  <a:lnTo>
                    <a:pt x="114" y="340"/>
                  </a:lnTo>
                  <a:lnTo>
                    <a:pt x="56" y="340"/>
                  </a:lnTo>
                  <a:lnTo>
                    <a:pt x="56"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6" name="Rectangle 25"/>
            <p:cNvSpPr>
              <a:spLocks noChangeArrowheads="1"/>
            </p:cNvSpPr>
            <p:nvPr userDrawn="1"/>
          </p:nvSpPr>
          <p:spPr bwMode="auto">
            <a:xfrm>
              <a:off x="2241550" y="3663950"/>
              <a:ext cx="93663" cy="5397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7" name="Freeform 26"/>
            <p:cNvSpPr>
              <a:spLocks/>
            </p:cNvSpPr>
            <p:nvPr userDrawn="1"/>
          </p:nvSpPr>
          <p:spPr bwMode="auto">
            <a:xfrm>
              <a:off x="2401888" y="3663950"/>
              <a:ext cx="287338" cy="539750"/>
            </a:xfrm>
            <a:custGeom>
              <a:avLst/>
              <a:gdLst>
                <a:gd name="T0" fmla="*/ 0 w 181"/>
                <a:gd name="T1" fmla="*/ 340 h 340"/>
                <a:gd name="T2" fmla="*/ 0 w 181"/>
                <a:gd name="T3" fmla="*/ 0 h 340"/>
                <a:gd name="T4" fmla="*/ 56 w 181"/>
                <a:gd name="T5" fmla="*/ 0 h 340"/>
                <a:gd name="T6" fmla="*/ 127 w 181"/>
                <a:gd name="T7" fmla="*/ 194 h 340"/>
                <a:gd name="T8" fmla="*/ 127 w 181"/>
                <a:gd name="T9" fmla="*/ 194 h 340"/>
                <a:gd name="T10" fmla="*/ 127 w 181"/>
                <a:gd name="T11" fmla="*/ 0 h 340"/>
                <a:gd name="T12" fmla="*/ 181 w 181"/>
                <a:gd name="T13" fmla="*/ 0 h 340"/>
                <a:gd name="T14" fmla="*/ 181 w 181"/>
                <a:gd name="T15" fmla="*/ 340 h 340"/>
                <a:gd name="T16" fmla="*/ 130 w 181"/>
                <a:gd name="T17" fmla="*/ 340 h 340"/>
                <a:gd name="T18" fmla="*/ 56 w 181"/>
                <a:gd name="T19" fmla="*/ 128 h 340"/>
                <a:gd name="T20" fmla="*/ 53 w 181"/>
                <a:gd name="T21" fmla="*/ 128 h 340"/>
                <a:gd name="T22" fmla="*/ 53 w 181"/>
                <a:gd name="T23" fmla="*/ 340 h 340"/>
                <a:gd name="T24" fmla="*/ 0 w 181"/>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340">
                  <a:moveTo>
                    <a:pt x="0" y="340"/>
                  </a:moveTo>
                  <a:lnTo>
                    <a:pt x="0" y="0"/>
                  </a:lnTo>
                  <a:lnTo>
                    <a:pt x="56" y="0"/>
                  </a:lnTo>
                  <a:lnTo>
                    <a:pt x="127" y="194"/>
                  </a:lnTo>
                  <a:lnTo>
                    <a:pt x="127" y="194"/>
                  </a:lnTo>
                  <a:lnTo>
                    <a:pt x="127" y="0"/>
                  </a:lnTo>
                  <a:lnTo>
                    <a:pt x="181" y="0"/>
                  </a:lnTo>
                  <a:lnTo>
                    <a:pt x="181" y="340"/>
                  </a:lnTo>
                  <a:lnTo>
                    <a:pt x="130" y="340"/>
                  </a:lnTo>
                  <a:lnTo>
                    <a:pt x="56" y="128"/>
                  </a:lnTo>
                  <a:lnTo>
                    <a:pt x="53" y="128"/>
                  </a:lnTo>
                  <a:lnTo>
                    <a:pt x="53"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28" name="Freeform 27"/>
            <p:cNvSpPr>
              <a:spLocks/>
            </p:cNvSpPr>
            <p:nvPr userDrawn="1"/>
          </p:nvSpPr>
          <p:spPr bwMode="auto">
            <a:xfrm>
              <a:off x="2747963" y="3663950"/>
              <a:ext cx="290513" cy="549275"/>
            </a:xfrm>
            <a:custGeom>
              <a:avLst/>
              <a:gdLst>
                <a:gd name="T0" fmla="*/ 0 w 69"/>
                <a:gd name="T1" fmla="*/ 0 h 130"/>
                <a:gd name="T2" fmla="*/ 23 w 69"/>
                <a:gd name="T3" fmla="*/ 0 h 130"/>
                <a:gd name="T4" fmla="*/ 23 w 69"/>
                <a:gd name="T5" fmla="*/ 97 h 130"/>
                <a:gd name="T6" fmla="*/ 35 w 69"/>
                <a:gd name="T7" fmla="*/ 111 h 130"/>
                <a:gd name="T8" fmla="*/ 47 w 69"/>
                <a:gd name="T9" fmla="*/ 97 h 130"/>
                <a:gd name="T10" fmla="*/ 47 w 69"/>
                <a:gd name="T11" fmla="*/ 0 h 130"/>
                <a:gd name="T12" fmla="*/ 69 w 69"/>
                <a:gd name="T13" fmla="*/ 0 h 130"/>
                <a:gd name="T14" fmla="*/ 69 w 69"/>
                <a:gd name="T15" fmla="*/ 96 h 130"/>
                <a:gd name="T16" fmla="*/ 35 w 69"/>
                <a:gd name="T17" fmla="*/ 130 h 130"/>
                <a:gd name="T18" fmla="*/ 0 w 69"/>
                <a:gd name="T19" fmla="*/ 96 h 130"/>
                <a:gd name="T20" fmla="*/ 0 w 69"/>
                <a:gd name="T2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30">
                  <a:moveTo>
                    <a:pt x="0" y="0"/>
                  </a:moveTo>
                  <a:cubicBezTo>
                    <a:pt x="23" y="0"/>
                    <a:pt x="23" y="0"/>
                    <a:pt x="23" y="0"/>
                  </a:cubicBezTo>
                  <a:cubicBezTo>
                    <a:pt x="23" y="97"/>
                    <a:pt x="23" y="97"/>
                    <a:pt x="23" y="97"/>
                  </a:cubicBezTo>
                  <a:cubicBezTo>
                    <a:pt x="23" y="106"/>
                    <a:pt x="26" y="111"/>
                    <a:pt x="35" y="111"/>
                  </a:cubicBezTo>
                  <a:cubicBezTo>
                    <a:pt x="43" y="111"/>
                    <a:pt x="47" y="106"/>
                    <a:pt x="47" y="97"/>
                  </a:cubicBezTo>
                  <a:cubicBezTo>
                    <a:pt x="47" y="0"/>
                    <a:pt x="47" y="0"/>
                    <a:pt x="47" y="0"/>
                  </a:cubicBezTo>
                  <a:cubicBezTo>
                    <a:pt x="69" y="0"/>
                    <a:pt x="69" y="0"/>
                    <a:pt x="69" y="0"/>
                  </a:cubicBezTo>
                  <a:cubicBezTo>
                    <a:pt x="69" y="96"/>
                    <a:pt x="69" y="96"/>
                    <a:pt x="69" y="96"/>
                  </a:cubicBezTo>
                  <a:cubicBezTo>
                    <a:pt x="69" y="118"/>
                    <a:pt x="56" y="130"/>
                    <a:pt x="35" y="130"/>
                  </a:cubicBezTo>
                  <a:cubicBezTo>
                    <a:pt x="13" y="130"/>
                    <a:pt x="0" y="118"/>
                    <a:pt x="0" y="96"/>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2" name="Freeform 31"/>
            <p:cNvSpPr>
              <a:spLocks/>
            </p:cNvSpPr>
            <p:nvPr userDrawn="1"/>
          </p:nvSpPr>
          <p:spPr bwMode="auto">
            <a:xfrm>
              <a:off x="3092450" y="3663950"/>
              <a:ext cx="257175" cy="539750"/>
            </a:xfrm>
            <a:custGeom>
              <a:avLst/>
              <a:gdLst>
                <a:gd name="T0" fmla="*/ 0 w 162"/>
                <a:gd name="T1" fmla="*/ 340 h 340"/>
                <a:gd name="T2" fmla="*/ 0 w 162"/>
                <a:gd name="T3" fmla="*/ 0 h 340"/>
                <a:gd name="T4" fmla="*/ 157 w 162"/>
                <a:gd name="T5" fmla="*/ 0 h 340"/>
                <a:gd name="T6" fmla="*/ 157 w 162"/>
                <a:gd name="T7" fmla="*/ 51 h 340"/>
                <a:gd name="T8" fmla="*/ 59 w 162"/>
                <a:gd name="T9" fmla="*/ 51 h 340"/>
                <a:gd name="T10" fmla="*/ 59 w 162"/>
                <a:gd name="T11" fmla="*/ 139 h 340"/>
                <a:gd name="T12" fmla="*/ 133 w 162"/>
                <a:gd name="T13" fmla="*/ 139 h 340"/>
                <a:gd name="T14" fmla="*/ 133 w 162"/>
                <a:gd name="T15" fmla="*/ 192 h 340"/>
                <a:gd name="T16" fmla="*/ 59 w 162"/>
                <a:gd name="T17" fmla="*/ 192 h 340"/>
                <a:gd name="T18" fmla="*/ 59 w 162"/>
                <a:gd name="T19" fmla="*/ 290 h 340"/>
                <a:gd name="T20" fmla="*/ 162 w 162"/>
                <a:gd name="T21" fmla="*/ 290 h 340"/>
                <a:gd name="T22" fmla="*/ 162 w 162"/>
                <a:gd name="T23" fmla="*/ 340 h 340"/>
                <a:gd name="T24" fmla="*/ 0 w 162"/>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340">
                  <a:moveTo>
                    <a:pt x="0" y="340"/>
                  </a:moveTo>
                  <a:lnTo>
                    <a:pt x="0" y="0"/>
                  </a:lnTo>
                  <a:lnTo>
                    <a:pt x="157" y="0"/>
                  </a:lnTo>
                  <a:lnTo>
                    <a:pt x="157" y="51"/>
                  </a:lnTo>
                  <a:lnTo>
                    <a:pt x="59" y="51"/>
                  </a:lnTo>
                  <a:lnTo>
                    <a:pt x="59" y="139"/>
                  </a:lnTo>
                  <a:lnTo>
                    <a:pt x="133" y="139"/>
                  </a:lnTo>
                  <a:lnTo>
                    <a:pt x="133" y="192"/>
                  </a:lnTo>
                  <a:lnTo>
                    <a:pt x="59" y="192"/>
                  </a:lnTo>
                  <a:lnTo>
                    <a:pt x="59" y="290"/>
                  </a:lnTo>
                  <a:lnTo>
                    <a:pt x="162" y="290"/>
                  </a:lnTo>
                  <a:lnTo>
                    <a:pt x="162" y="340"/>
                  </a:lnTo>
                  <a:lnTo>
                    <a:pt x="0"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5" name="Freeform 34"/>
            <p:cNvSpPr>
              <a:spLocks/>
            </p:cNvSpPr>
            <p:nvPr userDrawn="1"/>
          </p:nvSpPr>
          <p:spPr bwMode="auto">
            <a:xfrm>
              <a:off x="3367088" y="3656013"/>
              <a:ext cx="285750" cy="557213"/>
            </a:xfrm>
            <a:custGeom>
              <a:avLst/>
              <a:gdLst>
                <a:gd name="T0" fmla="*/ 46 w 68"/>
                <a:gd name="T1" fmla="*/ 34 h 132"/>
                <a:gd name="T2" fmla="*/ 34 w 68"/>
                <a:gd name="T3" fmla="*/ 20 h 132"/>
                <a:gd name="T4" fmla="*/ 23 w 68"/>
                <a:gd name="T5" fmla="*/ 32 h 132"/>
                <a:gd name="T6" fmla="*/ 68 w 68"/>
                <a:gd name="T7" fmla="*/ 99 h 132"/>
                <a:gd name="T8" fmla="*/ 33 w 68"/>
                <a:gd name="T9" fmla="*/ 132 h 132"/>
                <a:gd name="T10" fmla="*/ 0 w 68"/>
                <a:gd name="T11" fmla="*/ 97 h 132"/>
                <a:gd name="T12" fmla="*/ 21 w 68"/>
                <a:gd name="T13" fmla="*/ 94 h 132"/>
                <a:gd name="T14" fmla="*/ 34 w 68"/>
                <a:gd name="T15" fmla="*/ 113 h 132"/>
                <a:gd name="T16" fmla="*/ 47 w 68"/>
                <a:gd name="T17" fmla="*/ 101 h 132"/>
                <a:gd name="T18" fmla="*/ 2 w 68"/>
                <a:gd name="T19" fmla="*/ 32 h 132"/>
                <a:gd name="T20" fmla="*/ 36 w 68"/>
                <a:gd name="T21" fmla="*/ 0 h 132"/>
                <a:gd name="T22" fmla="*/ 67 w 68"/>
                <a:gd name="T23" fmla="*/ 31 h 132"/>
                <a:gd name="T24" fmla="*/ 46 w 68"/>
                <a:gd name="T25"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32">
                  <a:moveTo>
                    <a:pt x="46" y="34"/>
                  </a:moveTo>
                  <a:cubicBezTo>
                    <a:pt x="45" y="23"/>
                    <a:pt x="39" y="20"/>
                    <a:pt x="34" y="20"/>
                  </a:cubicBezTo>
                  <a:cubicBezTo>
                    <a:pt x="27" y="20"/>
                    <a:pt x="23" y="24"/>
                    <a:pt x="23" y="32"/>
                  </a:cubicBezTo>
                  <a:cubicBezTo>
                    <a:pt x="23" y="54"/>
                    <a:pt x="68" y="64"/>
                    <a:pt x="68" y="99"/>
                  </a:cubicBezTo>
                  <a:cubicBezTo>
                    <a:pt x="68" y="120"/>
                    <a:pt x="54" y="132"/>
                    <a:pt x="33" y="132"/>
                  </a:cubicBezTo>
                  <a:cubicBezTo>
                    <a:pt x="13" y="132"/>
                    <a:pt x="1" y="116"/>
                    <a:pt x="0" y="97"/>
                  </a:cubicBezTo>
                  <a:cubicBezTo>
                    <a:pt x="21" y="94"/>
                    <a:pt x="21" y="94"/>
                    <a:pt x="21" y="94"/>
                  </a:cubicBezTo>
                  <a:cubicBezTo>
                    <a:pt x="22" y="107"/>
                    <a:pt x="27" y="113"/>
                    <a:pt x="34" y="113"/>
                  </a:cubicBezTo>
                  <a:cubicBezTo>
                    <a:pt x="42" y="113"/>
                    <a:pt x="47" y="109"/>
                    <a:pt x="47" y="101"/>
                  </a:cubicBezTo>
                  <a:cubicBezTo>
                    <a:pt x="47" y="76"/>
                    <a:pt x="2" y="69"/>
                    <a:pt x="2" y="32"/>
                  </a:cubicBezTo>
                  <a:cubicBezTo>
                    <a:pt x="2" y="12"/>
                    <a:pt x="14" y="0"/>
                    <a:pt x="36" y="0"/>
                  </a:cubicBezTo>
                  <a:cubicBezTo>
                    <a:pt x="54" y="0"/>
                    <a:pt x="65" y="13"/>
                    <a:pt x="67" y="31"/>
                  </a:cubicBezTo>
                  <a:lnTo>
                    <a:pt x="4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6" name="Line 24"/>
            <p:cNvSpPr>
              <a:spLocks noChangeShapeType="1"/>
            </p:cNvSpPr>
            <p:nvPr userDrawn="1"/>
          </p:nvSpPr>
          <p:spPr bwMode="auto">
            <a:xfrm>
              <a:off x="914400" y="4498975"/>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sp>
          <p:nvSpPr>
            <p:cNvPr id="37" name="Line 25"/>
            <p:cNvSpPr>
              <a:spLocks noChangeShapeType="1"/>
            </p:cNvSpPr>
            <p:nvPr userDrawn="1"/>
          </p:nvSpPr>
          <p:spPr bwMode="auto">
            <a:xfrm>
              <a:off x="914400" y="2382838"/>
              <a:ext cx="2738438" cy="0"/>
            </a:xfrm>
            <a:prstGeom prst="line">
              <a:avLst/>
            </a:prstGeom>
            <a:noFill/>
            <a:ln w="32"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46170"/>
                </a:solidFill>
                <a:latin typeface="Calibri"/>
              </a:endParaRPr>
            </a:p>
          </p:txBody>
        </p:sp>
      </p:grpSp>
      <p:sp>
        <p:nvSpPr>
          <p:cNvPr id="38" name="Text Placeholder 2"/>
          <p:cNvSpPr txBox="1">
            <a:spLocks/>
          </p:cNvSpPr>
          <p:nvPr/>
        </p:nvSpPr>
        <p:spPr>
          <a:xfrm>
            <a:off x="1848337" y="3583608"/>
            <a:ext cx="5476611" cy="1925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0" b="1" spc="600" dirty="0">
                <a:solidFill>
                  <a:srgbClr val="FFFFFF"/>
                </a:solidFill>
                <a:latin typeface="Arial Narrow" panose="020B0606020202030204" pitchFamily="34" charset="0"/>
              </a:rPr>
              <a:t>52</a:t>
            </a:r>
          </a:p>
        </p:txBody>
      </p:sp>
      <p:sp>
        <p:nvSpPr>
          <p:cNvPr id="39" name="Rectangle 38"/>
          <p:cNvSpPr/>
          <p:nvPr/>
        </p:nvSpPr>
        <p:spPr>
          <a:xfrm>
            <a:off x="1953930" y="5329821"/>
            <a:ext cx="7961019" cy="1169551"/>
          </a:xfrm>
          <a:prstGeom prst="rect">
            <a:avLst/>
          </a:prstGeom>
        </p:spPr>
        <p:txBody>
          <a:bodyPr wrap="square">
            <a:spAutoFit/>
          </a:bodyPr>
          <a:lstStyle/>
          <a:p>
            <a:r>
              <a:rPr lang="en-US" sz="3500" b="1" spc="600" dirty="0">
                <a:solidFill>
                  <a:srgbClr val="FFFFFF"/>
                </a:solidFill>
                <a:latin typeface="Arial Narrow" panose="020B0606020202030204" pitchFamily="34" charset="0"/>
              </a:rPr>
              <a:t>Fellowships awarded in the Atlanta area since 2007</a:t>
            </a:r>
          </a:p>
        </p:txBody>
      </p:sp>
    </p:spTree>
    <p:extLst>
      <p:ext uri="{BB962C8B-B14F-4D97-AF65-F5344CB8AC3E}">
        <p14:creationId xmlns:p14="http://schemas.microsoft.com/office/powerpoint/2010/main" val="22151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xEl>
                                              <p:pRg st="0" end="0"/>
                                            </p:txEl>
                                          </p:spTgt>
                                        </p:tgtEl>
                                        <p:attrNameLst>
                                          <p:attrName>style.visibility</p:attrName>
                                        </p:attrNameLst>
                                      </p:cBhvr>
                                      <p:to>
                                        <p:strVal val="visible"/>
                                      </p:to>
                                    </p:set>
                                    <p:animEffect transition="in" filter="fade">
                                      <p:cBhvr>
                                        <p:cTn id="22" dur="1000"/>
                                        <p:tgtEl>
                                          <p:spTgt spid="38">
                                            <p:txEl>
                                              <p:pRg st="0" end="0"/>
                                            </p:txEl>
                                          </p:spTgt>
                                        </p:tgtEl>
                                      </p:cBhvr>
                                    </p:animEffect>
                                    <p:anim calcmode="lin" valueType="num">
                                      <p:cBhvr>
                                        <p:cTn id="23"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38" grpId="0" build="p"/>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981200" y="802106"/>
            <a:ext cx="3581400" cy="5903495"/>
          </a:xfrm>
        </p:spPr>
        <p:txBody>
          <a:bodyPr>
            <a:noAutofit/>
          </a:bodyPr>
          <a:lstStyle/>
          <a:p>
            <a:r>
              <a:rPr lang="en-US" sz="2000" dirty="0"/>
              <a:t>Veteran-led teams of 30-100 volunteers living in the same community.</a:t>
            </a:r>
          </a:p>
          <a:p>
            <a:r>
              <a:rPr lang="en-US" sz="2000" dirty="0"/>
              <a:t>Each platoon operates with a specific mission, coordinated across Mission Continues programs.</a:t>
            </a:r>
          </a:p>
          <a:p>
            <a:r>
              <a:rPr lang="en-US" sz="2000" dirty="0"/>
              <a:t>Service Platoons collaborate with local nonprofits, civic organizations and businesses to ensure community support and engagement.</a:t>
            </a:r>
          </a:p>
          <a:p>
            <a:r>
              <a:rPr lang="en-US" sz="2000" dirty="0"/>
              <a:t>Members have opportunities to take on leadership positions and learn new skills.</a:t>
            </a:r>
          </a:p>
        </p:txBody>
      </p:sp>
      <p:pic>
        <p:nvPicPr>
          <p:cNvPr id="3" name="Picture 2" descr="Service Platoon_power poi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706" y="0"/>
            <a:ext cx="4856606" cy="6858000"/>
          </a:xfrm>
          <a:prstGeom prst="rect">
            <a:avLst/>
          </a:prstGeom>
        </p:spPr>
      </p:pic>
    </p:spTree>
    <p:extLst>
      <p:ext uri="{BB962C8B-B14F-4D97-AF65-F5344CB8AC3E}">
        <p14:creationId xmlns:p14="http://schemas.microsoft.com/office/powerpoint/2010/main" val="1690305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88024" y="4305260"/>
            <a:ext cx="2115402" cy="641444"/>
          </a:xfrm>
        </p:spPr>
        <p:txBody>
          <a:bodyPr>
            <a:noAutofit/>
          </a:bodyPr>
          <a:lstStyle/>
          <a:p>
            <a:pPr algn="ctr"/>
            <a:r>
              <a:rPr lang="en-US" sz="1800" dirty="0">
                <a:solidFill>
                  <a:schemeClr val="tx1">
                    <a:lumMod val="75000"/>
                  </a:schemeClr>
                </a:solidFill>
                <a:latin typeface="Rockwell" panose="02060603020205020403" pitchFamily="18" charset="0"/>
              </a:rPr>
              <a:t>INFANTRYMAN</a:t>
            </a:r>
          </a:p>
          <a:p>
            <a:pPr algn="ctr"/>
            <a:r>
              <a:rPr lang="en-US" sz="1800" dirty="0">
                <a:solidFill>
                  <a:schemeClr val="tx1"/>
                </a:solidFill>
              </a:rPr>
              <a:t>United States Army</a:t>
            </a:r>
            <a:br>
              <a:rPr lang="en-US" sz="1800" dirty="0">
                <a:solidFill>
                  <a:schemeClr val="tx1"/>
                </a:solidFill>
              </a:rPr>
            </a:br>
            <a:r>
              <a:rPr lang="en-US" sz="1800" dirty="0">
                <a:solidFill>
                  <a:schemeClr val="tx1"/>
                </a:solidFill>
              </a:rPr>
              <a:t>Iraq, 2005</a:t>
            </a:r>
          </a:p>
        </p:txBody>
      </p:sp>
      <p:graphicFrame>
        <p:nvGraphicFramePr>
          <p:cNvPr id="10" name="Diagram 9"/>
          <p:cNvGraphicFramePr/>
          <p:nvPr>
            <p:extLst/>
          </p:nvPr>
        </p:nvGraphicFramePr>
        <p:xfrm>
          <a:off x="7119584" y="1630299"/>
          <a:ext cx="3548417" cy="2852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nvPr>
        </p:nvGraphicFramePr>
        <p:xfrm>
          <a:off x="1524001" y="1531962"/>
          <a:ext cx="3054633" cy="28933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p:cNvGraphicFramePr/>
          <p:nvPr>
            <p:extLst/>
          </p:nvPr>
        </p:nvGraphicFramePr>
        <p:xfrm>
          <a:off x="4267202" y="1248161"/>
          <a:ext cx="3442312" cy="343923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Text Placeholder 1"/>
          <p:cNvSpPr>
            <a:spLocks noGrp="1"/>
          </p:cNvSpPr>
          <p:nvPr>
            <p:ph type="body" sz="quarter" idx="10"/>
          </p:nvPr>
        </p:nvSpPr>
        <p:spPr>
          <a:xfrm>
            <a:off x="4403678" y="4305260"/>
            <a:ext cx="3166281" cy="641444"/>
          </a:xfrm>
        </p:spPr>
        <p:txBody>
          <a:bodyPr>
            <a:noAutofit/>
          </a:bodyPr>
          <a:lstStyle/>
          <a:p>
            <a:pPr algn="ctr"/>
            <a:r>
              <a:rPr lang="en-US" sz="1800" dirty="0">
                <a:solidFill>
                  <a:schemeClr val="tx1">
                    <a:lumMod val="75000"/>
                  </a:schemeClr>
                </a:solidFill>
                <a:latin typeface="Rockwell" panose="02060603020205020403" pitchFamily="18" charset="0"/>
              </a:rPr>
              <a:t>FELLOW</a:t>
            </a:r>
          </a:p>
          <a:p>
            <a:pPr algn="ctr"/>
            <a:r>
              <a:rPr lang="en-US" sz="1800" dirty="0">
                <a:solidFill>
                  <a:schemeClr val="tx1"/>
                </a:solidFill>
              </a:rPr>
              <a:t>U.S. Department of </a:t>
            </a:r>
            <a:br>
              <a:rPr lang="en-US" sz="1800" dirty="0">
                <a:solidFill>
                  <a:schemeClr val="tx1"/>
                </a:solidFill>
              </a:rPr>
            </a:br>
            <a:r>
              <a:rPr lang="en-US" sz="1800" dirty="0">
                <a:solidFill>
                  <a:schemeClr val="tx1"/>
                </a:solidFill>
              </a:rPr>
              <a:t>Veterans Affairs</a:t>
            </a:r>
            <a:br>
              <a:rPr lang="en-US" sz="1800" dirty="0"/>
            </a:br>
            <a:endParaRPr lang="en-US" sz="1800" dirty="0"/>
          </a:p>
        </p:txBody>
      </p:sp>
      <p:sp>
        <p:nvSpPr>
          <p:cNvPr id="15" name="Text Placeholder 1"/>
          <p:cNvSpPr>
            <a:spLocks noGrp="1"/>
          </p:cNvSpPr>
          <p:nvPr>
            <p:ph type="body" sz="quarter" idx="10"/>
          </p:nvPr>
        </p:nvSpPr>
        <p:spPr>
          <a:xfrm>
            <a:off x="7464712" y="4305260"/>
            <a:ext cx="2646196" cy="641444"/>
          </a:xfrm>
        </p:spPr>
        <p:txBody>
          <a:bodyPr>
            <a:noAutofit/>
          </a:bodyPr>
          <a:lstStyle/>
          <a:p>
            <a:pPr algn="ctr"/>
            <a:r>
              <a:rPr lang="en-US" sz="1800" dirty="0">
                <a:solidFill>
                  <a:schemeClr val="tx1">
                    <a:lumMod val="75000"/>
                  </a:schemeClr>
                </a:solidFill>
                <a:latin typeface="Rockwell" panose="02060603020205020403" pitchFamily="18" charset="0"/>
              </a:rPr>
              <a:t>PLATOON LEADER</a:t>
            </a:r>
          </a:p>
          <a:p>
            <a:pPr algn="ctr"/>
            <a:r>
              <a:rPr lang="en-US" sz="1800" dirty="0">
                <a:solidFill>
                  <a:schemeClr val="tx1"/>
                </a:solidFill>
              </a:rPr>
              <a:t>Atlanta 2</a:t>
            </a:r>
            <a:r>
              <a:rPr lang="en-US" sz="1800" baseline="30000" dirty="0">
                <a:solidFill>
                  <a:schemeClr val="tx1"/>
                </a:solidFill>
              </a:rPr>
              <a:t>nd</a:t>
            </a:r>
            <a:r>
              <a:rPr lang="en-US" sz="1800" dirty="0">
                <a:solidFill>
                  <a:schemeClr val="tx1"/>
                </a:solidFill>
              </a:rPr>
              <a:t> </a:t>
            </a:r>
            <a:br>
              <a:rPr lang="en-US" sz="1800" dirty="0">
                <a:solidFill>
                  <a:schemeClr val="tx1"/>
                </a:solidFill>
              </a:rPr>
            </a:br>
            <a:r>
              <a:rPr lang="en-US" sz="1800" dirty="0">
                <a:solidFill>
                  <a:schemeClr val="tx1"/>
                </a:solidFill>
              </a:rPr>
              <a:t>Service Platoon</a:t>
            </a:r>
          </a:p>
        </p:txBody>
      </p:sp>
      <p:sp>
        <p:nvSpPr>
          <p:cNvPr id="17" name="Text Placeholder 1"/>
          <p:cNvSpPr>
            <a:spLocks noGrp="1"/>
          </p:cNvSpPr>
          <p:nvPr>
            <p:ph type="body" sz="quarter" idx="10"/>
          </p:nvPr>
        </p:nvSpPr>
        <p:spPr>
          <a:xfrm>
            <a:off x="1988024" y="709683"/>
            <a:ext cx="8229600" cy="685800"/>
          </a:xfrm>
        </p:spPr>
        <p:txBody>
          <a:bodyPr>
            <a:normAutofit/>
          </a:bodyPr>
          <a:lstStyle/>
          <a:p>
            <a:r>
              <a:rPr lang="en-US" dirty="0"/>
              <a:t>MAURICE HENDERSON | </a:t>
            </a:r>
            <a:r>
              <a:rPr lang="en-US" b="0" dirty="0"/>
              <a:t>ATLANTA, GA</a:t>
            </a:r>
          </a:p>
        </p:txBody>
      </p:sp>
    </p:spTree>
    <p:extLst>
      <p:ext uri="{BB962C8B-B14F-4D97-AF65-F5344CB8AC3E}">
        <p14:creationId xmlns:p14="http://schemas.microsoft.com/office/powerpoint/2010/main" val="547517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96" y="0"/>
            <a:ext cx="11400165" cy="6858000"/>
          </a:xfrm>
          <a:prstGeom prst="rect">
            <a:avLst/>
          </a:prstGeom>
        </p:spPr>
      </p:pic>
    </p:spTree>
    <p:extLst>
      <p:ext uri="{BB962C8B-B14F-4D97-AF65-F5344CB8AC3E}">
        <p14:creationId xmlns:p14="http://schemas.microsoft.com/office/powerpoint/2010/main" val="1317484245"/>
      </p:ext>
    </p:extLst>
  </p:cSld>
  <p:clrMapOvr>
    <a:masterClrMapping/>
  </p:clrMapOvr>
</p:sld>
</file>

<file path=ppt/theme/theme1.xml><?xml version="1.0" encoding="utf-8"?>
<a:theme xmlns:a="http://schemas.openxmlformats.org/drawingml/2006/main" name="TMC_Dark Blue Theme">
  <a:themeElements>
    <a:clrScheme name="Mission Continues">
      <a:dk1>
        <a:srgbClr val="546170"/>
      </a:dk1>
      <a:lt1>
        <a:srgbClr val="FFFFFF"/>
      </a:lt1>
      <a:dk2>
        <a:srgbClr val="09436A"/>
      </a:dk2>
      <a:lt2>
        <a:srgbClr val="09436A"/>
      </a:lt2>
      <a:accent1>
        <a:srgbClr val="2452A2"/>
      </a:accent1>
      <a:accent2>
        <a:srgbClr val="09436A"/>
      </a:accent2>
      <a:accent3>
        <a:srgbClr val="2452A2"/>
      </a:accent3>
      <a:accent4>
        <a:srgbClr val="A5A9AB"/>
      </a:accent4>
      <a:accent5>
        <a:srgbClr val="546170"/>
      </a:accent5>
      <a:accent6>
        <a:srgbClr val="FFFFFF"/>
      </a:accent6>
      <a:hlink>
        <a:srgbClr val="09436A"/>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1147</Words>
  <Application>Microsoft Office PowerPoint</Application>
  <PresentationFormat>Widescreen</PresentationFormat>
  <Paragraphs>133</Paragraphs>
  <Slides>21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Narrow</vt:lpstr>
      <vt:lpstr>Calibri</vt:lpstr>
      <vt:lpstr>Merriweather</vt:lpstr>
      <vt:lpstr>Rockwell</vt:lpstr>
      <vt:lpstr>TMC_Dark Blue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sigele winbush</dc:creator>
  <cp:lastModifiedBy>sigele winbush</cp:lastModifiedBy>
  <cp:revision>2</cp:revision>
  <dcterms:created xsi:type="dcterms:W3CDTF">2017-04-11T01:28:45Z</dcterms:created>
  <dcterms:modified xsi:type="dcterms:W3CDTF">2017-04-11T01:39:11Z</dcterms:modified>
</cp:coreProperties>
</file>