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3" r:id="rId2"/>
    <p:sldId id="260" r:id="rId3"/>
    <p:sldId id="257" r:id="rId4"/>
    <p:sldId id="259" r:id="rId5"/>
    <p:sldId id="256" r:id="rId6"/>
    <p:sldId id="258" r:id="rId7"/>
    <p:sldId id="261" r:id="rId8"/>
    <p:sldId id="262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67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6E4BF-7DD8-4ACB-82A8-2CCA4F6140E7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C06A7-7265-46FD-87D7-67C85290F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8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68511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837285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68092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037419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62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864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335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973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79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19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5972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8590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09614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32026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63377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740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06906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53652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1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16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5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9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3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8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2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A27DB-2BF0-1647-A649-EC1D19CF0D73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E2BA5-9F6E-C247-BFFF-33932E395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8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bye@legaleqapp.co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" y="0"/>
            <a:ext cx="9126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 logo E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94" y="324371"/>
            <a:ext cx="2761488" cy="4523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801" y="5024284"/>
            <a:ext cx="4004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Mbye</a:t>
            </a:r>
            <a:r>
              <a:rPr lang="en-US" sz="1600" dirty="0"/>
              <a:t> </a:t>
            </a:r>
            <a:r>
              <a:rPr lang="en-US" sz="1600" dirty="0" err="1"/>
              <a:t>Njie</a:t>
            </a:r>
            <a:endParaRPr lang="en-US" sz="1600" dirty="0"/>
          </a:p>
          <a:p>
            <a:pPr algn="ctr"/>
            <a:r>
              <a:rPr lang="en-US" sz="1600" dirty="0"/>
              <a:t>Founder/CEO </a:t>
            </a:r>
          </a:p>
          <a:p>
            <a:pPr algn="ctr"/>
            <a:r>
              <a:rPr lang="en-US" sz="1600" dirty="0"/>
              <a:t>Legal Equalizer, </a:t>
            </a:r>
            <a:r>
              <a:rPr lang="en-US" sz="1600" dirty="0" err="1"/>
              <a:t>Inc</a:t>
            </a:r>
            <a:endParaRPr lang="en-US" sz="1600" dirty="0"/>
          </a:p>
          <a:p>
            <a:pPr algn="ctr"/>
            <a:r>
              <a:rPr lang="en-US" sz="1600" dirty="0">
                <a:hlinkClick r:id="rId3"/>
              </a:rPr>
              <a:t>E: mbye@legaleqapp.com</a:t>
            </a:r>
            <a:endParaRPr lang="en-US" sz="1600" dirty="0"/>
          </a:p>
          <a:p>
            <a:pPr algn="ctr"/>
            <a:r>
              <a:rPr lang="en-US" sz="1600" dirty="0"/>
              <a:t>W: </a:t>
            </a:r>
            <a:r>
              <a:rPr lang="en-US" sz="1600" dirty="0" err="1"/>
              <a:t>Legaleqapp.com</a:t>
            </a:r>
            <a:endParaRPr lang="en-US" sz="1600" dirty="0"/>
          </a:p>
          <a:p>
            <a:pPr algn="ctr"/>
            <a:r>
              <a:rPr lang="en-US" sz="1600" dirty="0"/>
              <a:t>P: 478-719-0515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591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16864135_376464532728016_3636570227637890831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50" y="85725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234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 descr="File_000.jpeg"/>
          <p:cNvPicPr preferRelativeResize="0"/>
          <p:nvPr/>
        </p:nvPicPr>
        <p:blipFill rotWithShape="1">
          <a:blip r:embed="rId3">
            <a:alphaModFix/>
          </a:blip>
          <a:srcRect b="46529"/>
          <a:stretch/>
        </p:blipFill>
        <p:spPr>
          <a:xfrm>
            <a:off x="1224600" y="946575"/>
            <a:ext cx="6994700" cy="4825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70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 descr="Party Because ATL 2017 Sponsorship Packet.jpg"/>
          <p:cNvPicPr preferRelativeResize="0"/>
          <p:nvPr/>
        </p:nvPicPr>
        <p:blipFill rotWithShape="1">
          <a:blip r:embed="rId3">
            <a:alphaModFix/>
          </a:blip>
          <a:srcRect t="12724" b="18791"/>
          <a:stretch/>
        </p:blipFill>
        <p:spPr>
          <a:xfrm>
            <a:off x="1670351" y="857250"/>
            <a:ext cx="5800965" cy="5114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30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 descr="Drink.png"/>
          <p:cNvPicPr preferRelativeResize="0"/>
          <p:nvPr/>
        </p:nvPicPr>
        <p:blipFill rotWithShape="1">
          <a:blip r:embed="rId3">
            <a:alphaModFix/>
          </a:blip>
          <a:srcRect t="5101" b="12075"/>
          <a:stretch/>
        </p:blipFill>
        <p:spPr>
          <a:xfrm>
            <a:off x="1708275" y="895350"/>
            <a:ext cx="6112516" cy="5062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06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 descr="Party Because ATL 2017 Sponsorship Packet (1).jpg"/>
          <p:cNvPicPr preferRelativeResize="0"/>
          <p:nvPr/>
        </p:nvPicPr>
        <p:blipFill rotWithShape="1">
          <a:blip r:embed="rId3">
            <a:alphaModFix/>
          </a:blip>
          <a:srcRect b="8298"/>
          <a:stretch/>
        </p:blipFill>
        <p:spPr>
          <a:xfrm>
            <a:off x="1" y="857250"/>
            <a:ext cx="4332341" cy="511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 descr="IMG_048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125" y="1791625"/>
            <a:ext cx="4655714" cy="310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142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 descr="Copy of IMG_0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7487" y="1009650"/>
            <a:ext cx="3623220" cy="4789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3801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 descr="IMG_03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88" y="1009651"/>
            <a:ext cx="7186255" cy="4788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23263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 descr="IMG_03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88" y="1009651"/>
            <a:ext cx="7186255" cy="4788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44313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IMG_0408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88" y="1009651"/>
            <a:ext cx="7186255" cy="4788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8627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 descr="IMG_02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88" y="1009651"/>
            <a:ext cx="7186255" cy="4788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82007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 descr="IMG_0257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088" y="1009651"/>
            <a:ext cx="7186255" cy="4788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31433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 descr="16864135_376464532728016_3636570227637890831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200" y="992950"/>
            <a:ext cx="2713600" cy="2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123550" y="4039575"/>
            <a:ext cx="4896900" cy="119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www.partybecauseatl.com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partybecauseatl@gmail.com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IG:partybecause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85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73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 descr="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686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 descr="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233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 descr="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43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 descr="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67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393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" y="0"/>
            <a:ext cx="9126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6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" y="0"/>
            <a:ext cx="9100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4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5 at 12.5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6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5 at 12.5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37</Words>
  <Application>Microsoft Office PowerPoint</Application>
  <PresentationFormat>On-screen Show (4:3)</PresentationFormat>
  <Paragraphs>9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CFG,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Jones</dc:creator>
  <cp:lastModifiedBy>Hailee Bastien</cp:lastModifiedBy>
  <cp:revision>7</cp:revision>
  <dcterms:created xsi:type="dcterms:W3CDTF">2017-10-05T16:53:44Z</dcterms:created>
  <dcterms:modified xsi:type="dcterms:W3CDTF">2017-10-05T19:53:17Z</dcterms:modified>
</cp:coreProperties>
</file>