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2"/>
    <p:restoredTop sz="94638"/>
  </p:normalViewPr>
  <p:slideViewPr>
    <p:cSldViewPr snapToGrid="0" snapToObjects="1">
      <p:cViewPr varScale="1">
        <p:scale>
          <a:sx n="177" d="100"/>
          <a:sy n="177" d="100"/>
        </p:scale>
        <p:origin x="5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3726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15" name="Shape 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1" y="0"/>
            <a:ext cx="914103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22" name="Shape 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1" y="0"/>
            <a:ext cx="914103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29" name="Shape 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4" y="0"/>
            <a:ext cx="913723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Shape 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6" name="Shape 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71"/>
            <a:ext cx="9143998" cy="51413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3" name="Shape 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71"/>
            <a:ext cx="9143998" cy="51413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80" name="Shape 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87" name="Shape 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71"/>
            <a:ext cx="9143998" cy="51413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4" name="Shape 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71"/>
            <a:ext cx="9143998" cy="51413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1" name="Shape 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8" name="Shape 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4" y="0"/>
            <a:ext cx="913723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On-screen Show (16:9)</PresentationFormat>
  <Paragraphs>0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Scott Steiner</cp:lastModifiedBy>
  <cp:revision>1</cp:revision>
  <dcterms:modified xsi:type="dcterms:W3CDTF">2018-01-12T19:02:55Z</dcterms:modified>
</cp:coreProperties>
</file>