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81" r:id="rId20"/>
    <p:sldId id="275" r:id="rId21"/>
    <p:sldId id="276" r:id="rId22"/>
    <p:sldId id="277" r:id="rId23"/>
    <p:sldId id="278" r:id="rId24"/>
    <p:sldId id="279" r:id="rId25"/>
    <p:sldId id="280" r:id="rId26"/>
  </p:sldIdLst>
  <p:sldSz cx="9756775" cy="7315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37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758" y="1197187"/>
            <a:ext cx="8293259" cy="2546773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597" y="3842174"/>
            <a:ext cx="7317581" cy="1766146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E612-EDC2-4320-93DF-471CC6BB79BE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EE59-B1A4-410C-A6BB-DA32385E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42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E612-EDC2-4320-93DF-471CC6BB79BE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EE59-B1A4-410C-A6BB-DA32385E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2192" y="389467"/>
            <a:ext cx="2103805" cy="61992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779" y="389467"/>
            <a:ext cx="6189454" cy="619929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E612-EDC2-4320-93DF-471CC6BB79BE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EE59-B1A4-410C-A6BB-DA32385E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0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E612-EDC2-4320-93DF-471CC6BB79BE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EE59-B1A4-410C-A6BB-DA32385E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5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697" y="1823722"/>
            <a:ext cx="8415218" cy="304291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697" y="4895429"/>
            <a:ext cx="8415218" cy="16001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E612-EDC2-4320-93DF-471CC6BB79BE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EE59-B1A4-410C-A6BB-DA32385E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1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778" y="1947333"/>
            <a:ext cx="4146629" cy="46414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9368" y="1947333"/>
            <a:ext cx="4146629" cy="46414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E612-EDC2-4320-93DF-471CC6BB79BE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EE59-B1A4-410C-A6BB-DA32385E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09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9" y="389468"/>
            <a:ext cx="8415218" cy="1413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50" y="1793241"/>
            <a:ext cx="4127573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050" y="2672080"/>
            <a:ext cx="4127573" cy="39302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9368" y="1793241"/>
            <a:ext cx="4147900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9368" y="2672080"/>
            <a:ext cx="4147900" cy="39302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E612-EDC2-4320-93DF-471CC6BB79BE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EE59-B1A4-410C-A6BB-DA32385E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0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E612-EDC2-4320-93DF-471CC6BB79BE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EE59-B1A4-410C-A6BB-DA32385E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8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E612-EDC2-4320-93DF-471CC6BB79BE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EE59-B1A4-410C-A6BB-DA32385E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45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9" y="487680"/>
            <a:ext cx="3146814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7900" y="1053255"/>
            <a:ext cx="4939367" cy="5198533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9" y="2194560"/>
            <a:ext cx="3146814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E612-EDC2-4320-93DF-471CC6BB79BE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EE59-B1A4-410C-A6BB-DA32385E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5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9" y="487680"/>
            <a:ext cx="3146814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7900" y="1053255"/>
            <a:ext cx="4939367" cy="5198533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9" y="2194560"/>
            <a:ext cx="3146814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E612-EDC2-4320-93DF-471CC6BB79BE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EE59-B1A4-410C-A6BB-DA32385E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4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0779" y="389468"/>
            <a:ext cx="8415218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779" y="1947333"/>
            <a:ext cx="8415218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0778" y="6780108"/>
            <a:ext cx="2195274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EE612-EDC2-4320-93DF-471CC6BB79BE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1932" y="6780108"/>
            <a:ext cx="3292912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0723" y="6780108"/>
            <a:ext cx="2195274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7EE59-B1A4-410C-A6BB-DA32385E3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2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F90AC-F71A-4F07-9AA2-8B31F24E58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1458A1F-A0F6-4CC0-879F-3220660595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97D6BD-847B-46F9-9A64-A1A80510F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74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7F2AF-D229-4BF5-BC80-D41B25967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93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629150-56E2-4F67-9EBB-DE3D9745E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42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7EE93-F88D-4271-8D86-F494CA8BE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33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DF6D99-9339-4D72-B0B8-F446B0B0F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818C37-A78B-498D-8AAE-1B9AE356B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7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3CEF2-B1C8-44C9-A983-B3C5F0ECC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33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4E1EF6-50C8-4DFC-81BC-BDC89F1FA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01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0E4FAF-09D9-47E2-BB14-0FD88E79C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68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C32F9-E219-4BC1-8540-E6275250C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39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6920FA-076C-48A7-867B-8AE9AD272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91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1E4B8-E1FE-424D-99CE-896D14E22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46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39EF61-7DF2-4540-A05F-943AD941B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71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1A624-A7FE-4C49-B8E9-9CA02B2DC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10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74F6D-60D7-4E64-A5CE-401727668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4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791D3-73B1-4B13-A733-45C8D1B10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13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515BAA-22A7-47A6-ACB4-14C0598FB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99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83571-25CF-42C7-AD7A-BA829738F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81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CA6BD4-A087-44BD-BE33-7602A0ED0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73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699B1-B2EB-4383-ACDA-D0B8D1256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27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06803D-6DD0-4076-95AD-011A1C1A5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49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4D767-80D8-45F7-8790-C8E5EA960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74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FDCE35-C25B-4A2C-B501-01B32E36F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32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1B1D82-BB21-4FCE-83D4-DD0F8FC7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80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5EF237-FF92-4C38-BF59-4B6781770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53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2042F1-F35E-476D-930C-F934B90D8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457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65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0</Words>
  <Application>Microsoft Office PowerPoint</Application>
  <PresentationFormat>Custom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NForest</dc:creator>
  <cp:lastModifiedBy>NForest</cp:lastModifiedBy>
  <cp:revision>2</cp:revision>
  <dcterms:created xsi:type="dcterms:W3CDTF">2018-02-14T17:04:50Z</dcterms:created>
  <dcterms:modified xsi:type="dcterms:W3CDTF">2018-02-14T17:20:43Z</dcterms:modified>
</cp:coreProperties>
</file>