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Lst>
  <p:notesMasterIdLst>
    <p:notesMasterId r:id="rId17"/>
  </p:notesMasterIdLst>
  <p:handoutMasterIdLst>
    <p:handoutMasterId r:id="rId18"/>
  </p:handoutMasterIdLst>
  <p:sldIdLst>
    <p:sldId id="287" r:id="rId6"/>
    <p:sldId id="288" r:id="rId7"/>
    <p:sldId id="337" r:id="rId8"/>
    <p:sldId id="297" r:id="rId9"/>
    <p:sldId id="289" r:id="rId10"/>
    <p:sldId id="344" r:id="rId11"/>
    <p:sldId id="339" r:id="rId12"/>
    <p:sldId id="347" r:id="rId13"/>
    <p:sldId id="345" r:id="rId14"/>
    <p:sldId id="346" r:id="rId15"/>
    <p:sldId id="331" r:id="rId16"/>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Higgins" initials="J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8DC63F"/>
    <a:srgbClr val="FAD349"/>
    <a:srgbClr val="29D061"/>
    <a:srgbClr val="55D05A"/>
    <a:srgbClr val="0068AC"/>
    <a:srgbClr val="509700"/>
    <a:srgbClr val="F9CD5F"/>
    <a:srgbClr val="60A88C"/>
    <a:srgbClr val="E86C1F"/>
    <a:srgbClr val="72C6A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66BA2C-29CA-4FDF-82F5-FA5E3ABF6B51}" v="730" dt="2018-04-06T21:33:17.6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78" autoAdjust="0"/>
    <p:restoredTop sz="91963" autoAdjust="0"/>
  </p:normalViewPr>
  <p:slideViewPr>
    <p:cSldViewPr snapToGrid="0" snapToObjects="1">
      <p:cViewPr>
        <p:scale>
          <a:sx n="90" d="100"/>
          <a:sy n="90" d="100"/>
        </p:scale>
        <p:origin x="1272" y="360"/>
      </p:cViewPr>
      <p:guideLst>
        <p:guide orient="horz" pos="2160"/>
        <p:guide pos="3839"/>
      </p:guideLst>
    </p:cSldViewPr>
  </p:slideViewPr>
  <p:outlineViewPr>
    <p:cViewPr>
      <p:scale>
        <a:sx n="33" d="100"/>
        <a:sy n="33" d="100"/>
      </p:scale>
      <p:origin x="0" y="252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24" Type="http://schemas.microsoft.com/office/2016/11/relationships/changesInfo" Target="changesInfos/changesInfo1.xml"/><Relationship Id="rId25" Type="http://schemas.microsoft.com/office/2015/10/relationships/revisionInfo" Target="revisionInfo.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commentAuthors" Target="commentAuthor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Williams" userId="9e457df5-b537-4aae-a037-323834144071" providerId="ADAL" clId="{7866BA2C-29CA-4FDF-82F5-FA5E3ABF6B51}"/>
    <pc:docChg chg="undo redo custSel addSld delSld modSld sldOrd">
      <pc:chgData name="Sean Williams" userId="9e457df5-b537-4aae-a037-323834144071" providerId="ADAL" clId="{7866BA2C-29CA-4FDF-82F5-FA5E3ABF6B51}" dt="2018-04-06T21:33:17.634" v="1000" actId="1076"/>
      <pc:docMkLst>
        <pc:docMk/>
      </pc:docMkLst>
      <pc:sldChg chg="modSp">
        <pc:chgData name="Sean Williams" userId="9e457df5-b537-4aae-a037-323834144071" providerId="ADAL" clId="{7866BA2C-29CA-4FDF-82F5-FA5E3ABF6B51}" dt="2018-04-06T18:05:05.454" v="809" actId="14100"/>
        <pc:sldMkLst>
          <pc:docMk/>
          <pc:sldMk cId="564431426" sldId="287"/>
        </pc:sldMkLst>
        <pc:spChg chg="mod">
          <ac:chgData name="Sean Williams" userId="9e457df5-b537-4aae-a037-323834144071" providerId="ADAL" clId="{7866BA2C-29CA-4FDF-82F5-FA5E3ABF6B51}" dt="2018-04-06T18:05:05.454" v="809" actId="14100"/>
          <ac:spMkLst>
            <pc:docMk/>
            <pc:sldMk cId="564431426" sldId="287"/>
            <ac:spMk id="3" creationId="{00000000-0000-0000-0000-000000000000}"/>
          </ac:spMkLst>
        </pc:spChg>
      </pc:sldChg>
      <pc:sldChg chg="modSp">
        <pc:chgData name="Sean Williams" userId="9e457df5-b537-4aae-a037-323834144071" providerId="ADAL" clId="{7866BA2C-29CA-4FDF-82F5-FA5E3ABF6B51}" dt="2018-04-06T17:11:20.167" v="298" actId="207"/>
        <pc:sldMkLst>
          <pc:docMk/>
          <pc:sldMk cId="552029791" sldId="289"/>
        </pc:sldMkLst>
        <pc:spChg chg="mod">
          <ac:chgData name="Sean Williams" userId="9e457df5-b537-4aae-a037-323834144071" providerId="ADAL" clId="{7866BA2C-29CA-4FDF-82F5-FA5E3ABF6B51}" dt="2018-04-06T17:11:20.167" v="298" actId="207"/>
          <ac:spMkLst>
            <pc:docMk/>
            <pc:sldMk cId="552029791" sldId="289"/>
            <ac:spMk id="4" creationId="{00000000-0000-0000-0000-000000000000}"/>
          </ac:spMkLst>
        </pc:spChg>
      </pc:sldChg>
      <pc:sldChg chg="modSp">
        <pc:chgData name="Sean Williams" userId="9e457df5-b537-4aae-a037-323834144071" providerId="ADAL" clId="{7866BA2C-29CA-4FDF-82F5-FA5E3ABF6B51}" dt="2018-04-06T17:09:46.665" v="291" actId="207"/>
        <pc:sldMkLst>
          <pc:docMk/>
          <pc:sldMk cId="1813981609" sldId="331"/>
        </pc:sldMkLst>
        <pc:spChg chg="mod">
          <ac:chgData name="Sean Williams" userId="9e457df5-b537-4aae-a037-323834144071" providerId="ADAL" clId="{7866BA2C-29CA-4FDF-82F5-FA5E3ABF6B51}" dt="2018-04-06T17:09:46.665" v="291" actId="207"/>
          <ac:spMkLst>
            <pc:docMk/>
            <pc:sldMk cId="1813981609" sldId="331"/>
            <ac:spMk id="2" creationId="{00000000-0000-0000-0000-000000000000}"/>
          </ac:spMkLst>
        </pc:spChg>
        <pc:spChg chg="mod">
          <ac:chgData name="Sean Williams" userId="9e457df5-b537-4aae-a037-323834144071" providerId="ADAL" clId="{7866BA2C-29CA-4FDF-82F5-FA5E3ABF6B51}" dt="2018-04-06T17:09:46.665" v="291" actId="207"/>
          <ac:spMkLst>
            <pc:docMk/>
            <pc:sldMk cId="1813981609" sldId="331"/>
            <ac:spMk id="3" creationId="{00000000-0000-0000-0000-000000000000}"/>
          </ac:spMkLst>
        </pc:spChg>
      </pc:sldChg>
      <pc:sldChg chg="addSp delSp del">
        <pc:chgData name="Sean Williams" userId="9e457df5-b537-4aae-a037-323834144071" providerId="ADAL" clId="{7866BA2C-29CA-4FDF-82F5-FA5E3ABF6B51}" dt="2018-04-06T17:49:10.263" v="556" actId="2696"/>
        <pc:sldMkLst>
          <pc:docMk/>
          <pc:sldMk cId="1855930186" sldId="336"/>
        </pc:sldMkLst>
        <pc:picChg chg="add del">
          <ac:chgData name="Sean Williams" userId="9e457df5-b537-4aae-a037-323834144071" providerId="ADAL" clId="{7866BA2C-29CA-4FDF-82F5-FA5E3ABF6B51}" dt="2018-04-06T17:19:32.728" v="353" actId="478"/>
          <ac:picMkLst>
            <pc:docMk/>
            <pc:sldMk cId="1855930186" sldId="336"/>
            <ac:picMk id="5" creationId="{00000000-0000-0000-0000-000000000000}"/>
          </ac:picMkLst>
        </pc:picChg>
      </pc:sldChg>
      <pc:sldChg chg="addSp delSp modSp">
        <pc:chgData name="Sean Williams" userId="9e457df5-b537-4aae-a037-323834144071" providerId="ADAL" clId="{7866BA2C-29CA-4FDF-82F5-FA5E3ABF6B51}" dt="2018-04-06T21:33:17.634" v="1000" actId="1076"/>
        <pc:sldMkLst>
          <pc:docMk/>
          <pc:sldMk cId="53844674" sldId="337"/>
        </pc:sldMkLst>
        <pc:spChg chg="del mod">
          <ac:chgData name="Sean Williams" userId="9e457df5-b537-4aae-a037-323834144071" providerId="ADAL" clId="{7866BA2C-29CA-4FDF-82F5-FA5E3ABF6B51}" dt="2018-04-06T21:27:58.261" v="902"/>
          <ac:spMkLst>
            <pc:docMk/>
            <pc:sldMk cId="53844674" sldId="337"/>
            <ac:spMk id="2" creationId="{00000000-0000-0000-0000-000000000000}"/>
          </ac:spMkLst>
        </pc:spChg>
        <pc:spChg chg="add mod">
          <ac:chgData name="Sean Williams" userId="9e457df5-b537-4aae-a037-323834144071" providerId="ADAL" clId="{7866BA2C-29CA-4FDF-82F5-FA5E3ABF6B51}" dt="2018-04-06T21:22:39.986" v="850" actId="14100"/>
          <ac:spMkLst>
            <pc:docMk/>
            <pc:sldMk cId="53844674" sldId="337"/>
            <ac:spMk id="16" creationId="{9E5FB814-FB92-4B3C-AA2C-A87D176F4B1D}"/>
          </ac:spMkLst>
        </pc:spChg>
        <pc:spChg chg="add del mod">
          <ac:chgData name="Sean Williams" userId="9e457df5-b537-4aae-a037-323834144071" providerId="ADAL" clId="{7866BA2C-29CA-4FDF-82F5-FA5E3ABF6B51}" dt="2018-04-06T21:27:48.200" v="900"/>
          <ac:spMkLst>
            <pc:docMk/>
            <pc:sldMk cId="53844674" sldId="337"/>
            <ac:spMk id="17" creationId="{8E484EC3-F4DF-4FCB-9C31-2D3B07464408}"/>
          </ac:spMkLst>
        </pc:spChg>
        <pc:spChg chg="add mod">
          <ac:chgData name="Sean Williams" userId="9e457df5-b537-4aae-a037-323834144071" providerId="ADAL" clId="{7866BA2C-29CA-4FDF-82F5-FA5E3ABF6B51}" dt="2018-04-06T21:31:34.622" v="973" actId="20577"/>
          <ac:spMkLst>
            <pc:docMk/>
            <pc:sldMk cId="53844674" sldId="337"/>
            <ac:spMk id="18" creationId="{47AA6EC4-7571-496D-A5C4-D8066670BE4E}"/>
          </ac:spMkLst>
        </pc:spChg>
        <pc:picChg chg="mod">
          <ac:chgData name="Sean Williams" userId="9e457df5-b537-4aae-a037-323834144071" providerId="ADAL" clId="{7866BA2C-29CA-4FDF-82F5-FA5E3ABF6B51}" dt="2018-04-06T21:31:50.461" v="977" actId="1076"/>
          <ac:picMkLst>
            <pc:docMk/>
            <pc:sldMk cId="53844674" sldId="337"/>
            <ac:picMk id="3" creationId="{00000000-0000-0000-0000-000000000000}"/>
          </ac:picMkLst>
        </pc:picChg>
        <pc:picChg chg="mod">
          <ac:chgData name="Sean Williams" userId="9e457df5-b537-4aae-a037-323834144071" providerId="ADAL" clId="{7866BA2C-29CA-4FDF-82F5-FA5E3ABF6B51}" dt="2018-04-06T21:30:00.082" v="942" actId="1076"/>
          <ac:picMkLst>
            <pc:docMk/>
            <pc:sldMk cId="53844674" sldId="337"/>
            <ac:picMk id="4" creationId="{00000000-0000-0000-0000-000000000000}"/>
          </ac:picMkLst>
        </pc:picChg>
        <pc:picChg chg="mod">
          <ac:chgData name="Sean Williams" userId="9e457df5-b537-4aae-a037-323834144071" providerId="ADAL" clId="{7866BA2C-29CA-4FDF-82F5-FA5E3ABF6B51}" dt="2018-04-06T21:32:04.111" v="982" actId="1076"/>
          <ac:picMkLst>
            <pc:docMk/>
            <pc:sldMk cId="53844674" sldId="337"/>
            <ac:picMk id="5" creationId="{00000000-0000-0000-0000-000000000000}"/>
          </ac:picMkLst>
        </pc:picChg>
        <pc:picChg chg="mod">
          <ac:chgData name="Sean Williams" userId="9e457df5-b537-4aae-a037-323834144071" providerId="ADAL" clId="{7866BA2C-29CA-4FDF-82F5-FA5E3ABF6B51}" dt="2018-04-06T21:32:59.126" v="996" actId="1076"/>
          <ac:picMkLst>
            <pc:docMk/>
            <pc:sldMk cId="53844674" sldId="337"/>
            <ac:picMk id="6" creationId="{00000000-0000-0000-0000-000000000000}"/>
          </ac:picMkLst>
        </pc:picChg>
        <pc:picChg chg="mod">
          <ac:chgData name="Sean Williams" userId="9e457df5-b537-4aae-a037-323834144071" providerId="ADAL" clId="{7866BA2C-29CA-4FDF-82F5-FA5E3ABF6B51}" dt="2018-04-06T21:32:57.082" v="995" actId="1076"/>
          <ac:picMkLst>
            <pc:docMk/>
            <pc:sldMk cId="53844674" sldId="337"/>
            <ac:picMk id="7" creationId="{00000000-0000-0000-0000-000000000000}"/>
          </ac:picMkLst>
        </pc:picChg>
        <pc:picChg chg="mod">
          <ac:chgData name="Sean Williams" userId="9e457df5-b537-4aae-a037-323834144071" providerId="ADAL" clId="{7866BA2C-29CA-4FDF-82F5-FA5E3ABF6B51}" dt="2018-04-06T21:32:02.137" v="981" actId="1076"/>
          <ac:picMkLst>
            <pc:docMk/>
            <pc:sldMk cId="53844674" sldId="337"/>
            <ac:picMk id="8" creationId="{00000000-0000-0000-0000-000000000000}"/>
          </ac:picMkLst>
        </pc:picChg>
        <pc:picChg chg="mod">
          <ac:chgData name="Sean Williams" userId="9e457df5-b537-4aae-a037-323834144071" providerId="ADAL" clId="{7866BA2C-29CA-4FDF-82F5-FA5E3ABF6B51}" dt="2018-04-06T21:32:40.918" v="990" actId="1076"/>
          <ac:picMkLst>
            <pc:docMk/>
            <pc:sldMk cId="53844674" sldId="337"/>
            <ac:picMk id="9" creationId="{00000000-0000-0000-0000-000000000000}"/>
          </ac:picMkLst>
        </pc:picChg>
        <pc:picChg chg="mod">
          <ac:chgData name="Sean Williams" userId="9e457df5-b537-4aae-a037-323834144071" providerId="ADAL" clId="{7866BA2C-29CA-4FDF-82F5-FA5E3ABF6B51}" dt="2018-04-06T21:33:15.109" v="999" actId="1076"/>
          <ac:picMkLst>
            <pc:docMk/>
            <pc:sldMk cId="53844674" sldId="337"/>
            <ac:picMk id="10" creationId="{00000000-0000-0000-0000-000000000000}"/>
          </ac:picMkLst>
        </pc:picChg>
        <pc:picChg chg="mod">
          <ac:chgData name="Sean Williams" userId="9e457df5-b537-4aae-a037-323834144071" providerId="ADAL" clId="{7866BA2C-29CA-4FDF-82F5-FA5E3ABF6B51}" dt="2018-04-06T21:28:57.918" v="918" actId="1076"/>
          <ac:picMkLst>
            <pc:docMk/>
            <pc:sldMk cId="53844674" sldId="337"/>
            <ac:picMk id="11" creationId="{00000000-0000-0000-0000-000000000000}"/>
          </ac:picMkLst>
        </pc:picChg>
        <pc:picChg chg="mod">
          <ac:chgData name="Sean Williams" userId="9e457df5-b537-4aae-a037-323834144071" providerId="ADAL" clId="{7866BA2C-29CA-4FDF-82F5-FA5E3ABF6B51}" dt="2018-04-06T21:31:53.629" v="979" actId="1076"/>
          <ac:picMkLst>
            <pc:docMk/>
            <pc:sldMk cId="53844674" sldId="337"/>
            <ac:picMk id="12" creationId="{00000000-0000-0000-0000-000000000000}"/>
          </ac:picMkLst>
        </pc:picChg>
        <pc:picChg chg="mod">
          <ac:chgData name="Sean Williams" userId="9e457df5-b537-4aae-a037-323834144071" providerId="ADAL" clId="{7866BA2C-29CA-4FDF-82F5-FA5E3ABF6B51}" dt="2018-04-06T21:31:58.610" v="980" actId="1076"/>
          <ac:picMkLst>
            <pc:docMk/>
            <pc:sldMk cId="53844674" sldId="337"/>
            <ac:picMk id="13" creationId="{00000000-0000-0000-0000-000000000000}"/>
          </ac:picMkLst>
        </pc:picChg>
        <pc:picChg chg="mod">
          <ac:chgData name="Sean Williams" userId="9e457df5-b537-4aae-a037-323834144071" providerId="ADAL" clId="{7866BA2C-29CA-4FDF-82F5-FA5E3ABF6B51}" dt="2018-04-06T21:33:01.219" v="997" actId="1076"/>
          <ac:picMkLst>
            <pc:docMk/>
            <pc:sldMk cId="53844674" sldId="337"/>
            <ac:picMk id="14" creationId="{00000000-0000-0000-0000-000000000000}"/>
          </ac:picMkLst>
        </pc:picChg>
        <pc:picChg chg="mod">
          <ac:chgData name="Sean Williams" userId="9e457df5-b537-4aae-a037-323834144071" providerId="ADAL" clId="{7866BA2C-29CA-4FDF-82F5-FA5E3ABF6B51}" dt="2018-04-06T21:29:00.883" v="919" actId="1076"/>
          <ac:picMkLst>
            <pc:docMk/>
            <pc:sldMk cId="53844674" sldId="337"/>
            <ac:picMk id="15" creationId="{00000000-0000-0000-0000-000000000000}"/>
          </ac:picMkLst>
        </pc:picChg>
        <pc:picChg chg="add mod">
          <ac:chgData name="Sean Williams" userId="9e457df5-b537-4aae-a037-323834144071" providerId="ADAL" clId="{7866BA2C-29CA-4FDF-82F5-FA5E3ABF6B51}" dt="2018-04-06T21:28:49.043" v="914" actId="1076"/>
          <ac:picMkLst>
            <pc:docMk/>
            <pc:sldMk cId="53844674" sldId="337"/>
            <ac:picMk id="1026" creationId="{2ED45BE2-D99C-4F7E-BA3C-050804DFEA74}"/>
          </ac:picMkLst>
        </pc:picChg>
        <pc:picChg chg="add mod">
          <ac:chgData name="Sean Williams" userId="9e457df5-b537-4aae-a037-323834144071" providerId="ADAL" clId="{7866BA2C-29CA-4FDF-82F5-FA5E3ABF6B51}" dt="2018-04-06T21:29:11.601" v="922" actId="1076"/>
          <ac:picMkLst>
            <pc:docMk/>
            <pc:sldMk cId="53844674" sldId="337"/>
            <ac:picMk id="1030" creationId="{FD2415D1-B2D9-4A07-B611-9A1B457DEE11}"/>
          </ac:picMkLst>
        </pc:picChg>
        <pc:picChg chg="add mod">
          <ac:chgData name="Sean Williams" userId="9e457df5-b537-4aae-a037-323834144071" providerId="ADAL" clId="{7866BA2C-29CA-4FDF-82F5-FA5E3ABF6B51}" dt="2018-04-06T21:33:17.634" v="1000" actId="1076"/>
          <ac:picMkLst>
            <pc:docMk/>
            <pc:sldMk cId="53844674" sldId="337"/>
            <ac:picMk id="1032" creationId="{6BE189B8-C68B-4A8F-B833-661DE2E9D0D7}"/>
          </ac:picMkLst>
        </pc:picChg>
      </pc:sldChg>
      <pc:sldChg chg="addSp delSp modSp">
        <pc:chgData name="Sean Williams" userId="9e457df5-b537-4aae-a037-323834144071" providerId="ADAL" clId="{7866BA2C-29CA-4FDF-82F5-FA5E3ABF6B51}" dt="2018-04-06T21:27:06.066" v="891" actId="1076"/>
        <pc:sldMkLst>
          <pc:docMk/>
          <pc:sldMk cId="689878803" sldId="339"/>
        </pc:sldMkLst>
        <pc:spChg chg="add del mod">
          <ac:chgData name="Sean Williams" userId="9e457df5-b537-4aae-a037-323834144071" providerId="ADAL" clId="{7866BA2C-29CA-4FDF-82F5-FA5E3ABF6B51}" dt="2018-04-06T17:51:05.215" v="579" actId="207"/>
          <ac:spMkLst>
            <pc:docMk/>
            <pc:sldMk cId="689878803" sldId="339"/>
            <ac:spMk id="2" creationId="{00000000-0000-0000-0000-000000000000}"/>
          </ac:spMkLst>
        </pc:spChg>
        <pc:spChg chg="add del mod">
          <ac:chgData name="Sean Williams" userId="9e457df5-b537-4aae-a037-323834144071" providerId="ADAL" clId="{7866BA2C-29CA-4FDF-82F5-FA5E3ABF6B51}" dt="2018-04-06T17:51:05.215" v="579" actId="207"/>
          <ac:spMkLst>
            <pc:docMk/>
            <pc:sldMk cId="689878803" sldId="339"/>
            <ac:spMk id="3" creationId="{00000000-0000-0000-0000-000000000000}"/>
          </ac:spMkLst>
        </pc:spChg>
        <pc:spChg chg="add del mod">
          <ac:chgData name="Sean Williams" userId="9e457df5-b537-4aae-a037-323834144071" providerId="ADAL" clId="{7866BA2C-29CA-4FDF-82F5-FA5E3ABF6B51}" dt="2018-04-06T17:51:05.215" v="579" actId="207"/>
          <ac:spMkLst>
            <pc:docMk/>
            <pc:sldMk cId="689878803" sldId="339"/>
            <ac:spMk id="4" creationId="{00000000-0000-0000-0000-000000000000}"/>
          </ac:spMkLst>
        </pc:spChg>
        <pc:spChg chg="add del mod">
          <ac:chgData name="Sean Williams" userId="9e457df5-b537-4aae-a037-323834144071" providerId="ADAL" clId="{7866BA2C-29CA-4FDF-82F5-FA5E3ABF6B51}" dt="2018-04-06T17:51:05.215" v="579" actId="207"/>
          <ac:spMkLst>
            <pc:docMk/>
            <pc:sldMk cId="689878803" sldId="339"/>
            <ac:spMk id="5" creationId="{00000000-0000-0000-0000-000000000000}"/>
          </ac:spMkLst>
        </pc:spChg>
        <pc:spChg chg="del">
          <ac:chgData name="Sean Williams" userId="9e457df5-b537-4aae-a037-323834144071" providerId="ADAL" clId="{7866BA2C-29CA-4FDF-82F5-FA5E3ABF6B51}" dt="2018-04-06T17:52:17.288" v="654" actId="478"/>
          <ac:spMkLst>
            <pc:docMk/>
            <pc:sldMk cId="689878803" sldId="339"/>
            <ac:spMk id="7" creationId="{00000000-0000-0000-0000-000000000000}"/>
          </ac:spMkLst>
        </pc:spChg>
        <pc:spChg chg="add del mod">
          <ac:chgData name="Sean Williams" userId="9e457df5-b537-4aae-a037-323834144071" providerId="ADAL" clId="{7866BA2C-29CA-4FDF-82F5-FA5E3ABF6B51}" dt="2018-04-06T18:06:17.301" v="819" actId="207"/>
          <ac:spMkLst>
            <pc:docMk/>
            <pc:sldMk cId="689878803" sldId="339"/>
            <ac:spMk id="8" creationId="{1604D211-3134-448C-89FA-E7AD793B54B4}"/>
          </ac:spMkLst>
        </pc:spChg>
        <pc:picChg chg="mod modCrop">
          <ac:chgData name="Sean Williams" userId="9e457df5-b537-4aae-a037-323834144071" providerId="ADAL" clId="{7866BA2C-29CA-4FDF-82F5-FA5E3ABF6B51}" dt="2018-04-06T21:27:06.066" v="891" actId="1076"/>
          <ac:picMkLst>
            <pc:docMk/>
            <pc:sldMk cId="689878803" sldId="339"/>
            <ac:picMk id="2" creationId="{00000000-0000-0000-0000-000000000000}"/>
          </ac:picMkLst>
        </pc:picChg>
        <pc:picChg chg="mod modCrop">
          <ac:chgData name="Sean Williams" userId="9e457df5-b537-4aae-a037-323834144071" providerId="ADAL" clId="{7866BA2C-29CA-4FDF-82F5-FA5E3ABF6B51}" dt="2018-04-06T21:26:54.649" v="888" actId="14100"/>
          <ac:picMkLst>
            <pc:docMk/>
            <pc:sldMk cId="689878803" sldId="339"/>
            <ac:picMk id="3" creationId="{00000000-0000-0000-0000-000000000000}"/>
          </ac:picMkLst>
        </pc:picChg>
        <pc:picChg chg="mod modCrop">
          <ac:chgData name="Sean Williams" userId="9e457df5-b537-4aae-a037-323834144071" providerId="ADAL" clId="{7866BA2C-29CA-4FDF-82F5-FA5E3ABF6B51}" dt="2018-04-06T21:26:45.374" v="886" actId="14100"/>
          <ac:picMkLst>
            <pc:docMk/>
            <pc:sldMk cId="689878803" sldId="339"/>
            <ac:picMk id="4" creationId="{00000000-0000-0000-0000-000000000000}"/>
          </ac:picMkLst>
        </pc:picChg>
        <pc:picChg chg="mod modCrop">
          <ac:chgData name="Sean Williams" userId="9e457df5-b537-4aae-a037-323834144071" providerId="ADAL" clId="{7866BA2C-29CA-4FDF-82F5-FA5E3ABF6B51}" dt="2018-04-06T21:26:49.564" v="887" actId="14100"/>
          <ac:picMkLst>
            <pc:docMk/>
            <pc:sldMk cId="689878803" sldId="339"/>
            <ac:picMk id="5" creationId="{00000000-0000-0000-0000-000000000000}"/>
          </ac:picMkLst>
        </pc:picChg>
        <pc:picChg chg="del mod modCrop">
          <ac:chgData name="Sean Williams" userId="9e457df5-b537-4aae-a037-323834144071" providerId="ADAL" clId="{7866BA2C-29CA-4FDF-82F5-FA5E3ABF6B51}" dt="2018-04-06T21:25:22.958" v="862" actId="478"/>
          <ac:picMkLst>
            <pc:docMk/>
            <pc:sldMk cId="689878803" sldId="339"/>
            <ac:picMk id="6" creationId="{00000000-0000-0000-0000-000000000000}"/>
          </ac:picMkLst>
        </pc:picChg>
        <pc:picChg chg="mod modCrop">
          <ac:chgData name="Sean Williams" userId="9e457df5-b537-4aae-a037-323834144071" providerId="ADAL" clId="{7866BA2C-29CA-4FDF-82F5-FA5E3ABF6B51}" dt="2018-04-06T21:26:40.001" v="884" actId="14100"/>
          <ac:picMkLst>
            <pc:docMk/>
            <pc:sldMk cId="689878803" sldId="339"/>
            <ac:picMk id="7" creationId="{00000000-0000-0000-0000-000000000000}"/>
          </ac:picMkLst>
        </pc:picChg>
      </pc:sldChg>
      <pc:sldChg chg="del">
        <pc:chgData name="Sean Williams" userId="9e457df5-b537-4aae-a037-323834144071" providerId="ADAL" clId="{7866BA2C-29CA-4FDF-82F5-FA5E3ABF6B51}" dt="2018-04-06T21:19:45.871" v="822" actId="2696"/>
        <pc:sldMkLst>
          <pc:docMk/>
          <pc:sldMk cId="185685469" sldId="341"/>
        </pc:sldMkLst>
      </pc:sldChg>
      <pc:sldChg chg="addSp delSp modSp mod setBg setClrOvrMap delDesignElem">
        <pc:chgData name="Sean Williams" userId="9e457df5-b537-4aae-a037-323834144071" providerId="ADAL" clId="{7866BA2C-29CA-4FDF-82F5-FA5E3ABF6B51}" dt="2018-04-06T17:24:58.821" v="388" actId="208"/>
        <pc:sldMkLst>
          <pc:docMk/>
          <pc:sldMk cId="1757009532" sldId="344"/>
        </pc:sldMkLst>
        <pc:spChg chg="add del mod">
          <ac:chgData name="Sean Williams" userId="9e457df5-b537-4aae-a037-323834144071" providerId="ADAL" clId="{7866BA2C-29CA-4FDF-82F5-FA5E3ABF6B51}" dt="2018-04-06T16:56:49.960" v="139" actId="208"/>
          <ac:spMkLst>
            <pc:docMk/>
            <pc:sldMk cId="1757009532" sldId="344"/>
            <ac:spMk id="2" creationId="{437C8A04-3B07-494C-ACBF-E9F96EF899F6}"/>
          </ac:spMkLst>
        </pc:spChg>
        <pc:spChg chg="add del mod">
          <ac:chgData name="Sean Williams" userId="9e457df5-b537-4aae-a037-323834144071" providerId="ADAL" clId="{7866BA2C-29CA-4FDF-82F5-FA5E3ABF6B51}" dt="2018-04-06T16:56:49.960" v="139" actId="208"/>
          <ac:spMkLst>
            <pc:docMk/>
            <pc:sldMk cId="1757009532" sldId="344"/>
            <ac:spMk id="3" creationId="{49CC0E73-DD5A-480A-8147-E39D071C462C}"/>
          </ac:spMkLst>
        </pc:spChg>
        <pc:spChg chg="add del mod">
          <ac:chgData name="Sean Williams" userId="9e457df5-b537-4aae-a037-323834144071" providerId="ADAL" clId="{7866BA2C-29CA-4FDF-82F5-FA5E3ABF6B51}" dt="2018-04-06T16:56:49.960" v="139" actId="208"/>
          <ac:spMkLst>
            <pc:docMk/>
            <pc:sldMk cId="1757009532" sldId="344"/>
            <ac:spMk id="4" creationId="{DA792E61-39C1-4A84-80E7-B3D63255F9EC}"/>
          </ac:spMkLst>
        </pc:spChg>
        <pc:spChg chg="add del mod">
          <ac:chgData name="Sean Williams" userId="9e457df5-b537-4aae-a037-323834144071" providerId="ADAL" clId="{7866BA2C-29CA-4FDF-82F5-FA5E3ABF6B51}" dt="2018-04-06T16:56:49.960" v="139" actId="208"/>
          <ac:spMkLst>
            <pc:docMk/>
            <pc:sldMk cId="1757009532" sldId="344"/>
            <ac:spMk id="5" creationId="{030B858A-D00F-4CF5-A9BA-08D163C17475}"/>
          </ac:spMkLst>
        </pc:spChg>
        <pc:spChg chg="del mod">
          <ac:chgData name="Sean Williams" userId="9e457df5-b537-4aae-a037-323834144071" providerId="ADAL" clId="{7866BA2C-29CA-4FDF-82F5-FA5E3ABF6B51}" dt="2018-04-06T16:57:14.833" v="146" actId="208"/>
          <ac:spMkLst>
            <pc:docMk/>
            <pc:sldMk cId="1757009532" sldId="344"/>
            <ac:spMk id="7" creationId="{00000000-0000-0000-0000-000000000000}"/>
          </ac:spMkLst>
        </pc:spChg>
        <pc:spChg chg="add del mod">
          <ac:chgData name="Sean Williams" userId="9e457df5-b537-4aae-a037-323834144071" providerId="ADAL" clId="{7866BA2C-29CA-4FDF-82F5-FA5E3ABF6B51}" dt="2018-04-06T16:56:59.600" v="141" actId="208"/>
          <ac:spMkLst>
            <pc:docMk/>
            <pc:sldMk cId="1757009532" sldId="344"/>
            <ac:spMk id="8" creationId="{3B6D383C-5414-4E9A-8FCC-535BAF494E4C}"/>
          </ac:spMkLst>
        </pc:spChg>
        <pc:spChg chg="add mod ord">
          <ac:chgData name="Sean Williams" userId="9e457df5-b537-4aae-a037-323834144071" providerId="ADAL" clId="{7866BA2C-29CA-4FDF-82F5-FA5E3ABF6B51}" dt="2018-04-06T17:20:40.995" v="355" actId="14100"/>
          <ac:spMkLst>
            <pc:docMk/>
            <pc:sldMk cId="1757009532" sldId="344"/>
            <ac:spMk id="9" creationId="{96A1D8E4-C738-4DC4-84F5-DFFC3F5E954E}"/>
          </ac:spMkLst>
        </pc:spChg>
        <pc:spChg chg="add mod">
          <ac:chgData name="Sean Williams" userId="9e457df5-b537-4aae-a037-323834144071" providerId="ADAL" clId="{7866BA2C-29CA-4FDF-82F5-FA5E3ABF6B51}" dt="2018-04-06T17:08:16.863" v="268" actId="113"/>
          <ac:spMkLst>
            <pc:docMk/>
            <pc:sldMk cId="1757009532" sldId="344"/>
            <ac:spMk id="12" creationId="{5035195C-FB55-4486-9CF6-CB4728C4112D}"/>
          </ac:spMkLst>
        </pc:spChg>
        <pc:spChg chg="add del mod">
          <ac:chgData name="Sean Williams" userId="9e457df5-b537-4aae-a037-323834144071" providerId="ADAL" clId="{7866BA2C-29CA-4FDF-82F5-FA5E3ABF6B51}" dt="2018-04-06T17:11:18.481" v="296" actId="208"/>
          <ac:spMkLst>
            <pc:docMk/>
            <pc:sldMk cId="1757009532" sldId="344"/>
            <ac:spMk id="13" creationId="{0C8E0699-EC72-4415-9015-C3848BF83E1E}"/>
          </ac:spMkLst>
        </pc:spChg>
        <pc:spChg chg="add del mod">
          <ac:chgData name="Sean Williams" userId="9e457df5-b537-4aae-a037-323834144071" providerId="ADAL" clId="{7866BA2C-29CA-4FDF-82F5-FA5E3ABF6B51}" dt="2018-04-06T17:11:46.751" v="302" actId="11529"/>
          <ac:spMkLst>
            <pc:docMk/>
            <pc:sldMk cId="1757009532" sldId="344"/>
            <ac:spMk id="14" creationId="{55A63920-C009-4093-B598-6AFD36F8F05A}"/>
          </ac:spMkLst>
        </pc:spChg>
        <pc:spChg chg="add mod">
          <ac:chgData name="Sean Williams" userId="9e457df5-b537-4aae-a037-323834144071" providerId="ADAL" clId="{7866BA2C-29CA-4FDF-82F5-FA5E3ABF6B51}" dt="2018-04-06T17:24:58.821" v="388" actId="208"/>
          <ac:spMkLst>
            <pc:docMk/>
            <pc:sldMk cId="1757009532" sldId="344"/>
            <ac:spMk id="15" creationId="{062D3D8A-B35E-455F-BB11-D037FA728736}"/>
          </ac:spMkLst>
        </pc:spChg>
        <pc:spChg chg="add del">
          <ac:chgData name="Sean Williams" userId="9e457df5-b537-4aae-a037-323834144071" providerId="ADAL" clId="{7866BA2C-29CA-4FDF-82F5-FA5E3ABF6B51}" dt="2018-04-06T17:03:17.889" v="185" actId="26606"/>
          <ac:spMkLst>
            <pc:docMk/>
            <pc:sldMk cId="1757009532" sldId="344"/>
            <ac:spMk id="16" creationId="{92AA2300-0FA6-4328-9BD8-1D67925C0BD6}"/>
          </ac:spMkLst>
        </pc:spChg>
        <pc:spChg chg="add del">
          <ac:chgData name="Sean Williams" userId="9e457df5-b537-4aae-a037-323834144071" providerId="ADAL" clId="{7866BA2C-29CA-4FDF-82F5-FA5E3ABF6B51}" dt="2018-04-06T17:03:17.889" v="185" actId="26606"/>
          <ac:spMkLst>
            <pc:docMk/>
            <pc:sldMk cId="1757009532" sldId="344"/>
            <ac:spMk id="18" creationId="{D3E1FE85-D0BF-41D3-8B85-04776368E1F0}"/>
          </ac:spMkLst>
        </pc:spChg>
        <pc:spChg chg="add del">
          <ac:chgData name="Sean Williams" userId="9e457df5-b537-4aae-a037-323834144071" providerId="ADAL" clId="{7866BA2C-29CA-4FDF-82F5-FA5E3ABF6B51}" dt="2018-04-06T17:03:17.889" v="185" actId="26606"/>
          <ac:spMkLst>
            <pc:docMk/>
            <pc:sldMk cId="1757009532" sldId="344"/>
            <ac:spMk id="20" creationId="{F2E5A8E1-2A22-48D0-9556-E21648FA1EAC}"/>
          </ac:spMkLst>
        </pc:spChg>
        <pc:spChg chg="add mod">
          <ac:chgData name="Sean Williams" userId="9e457df5-b537-4aae-a037-323834144071" providerId="ADAL" clId="{7866BA2C-29CA-4FDF-82F5-FA5E3ABF6B51}" dt="2018-04-06T17:08:27.642" v="281" actId="20577"/>
          <ac:spMkLst>
            <pc:docMk/>
            <pc:sldMk cId="1757009532" sldId="344"/>
            <ac:spMk id="21" creationId="{95A9B231-8C9E-4390-97A9-1500E28130C0}"/>
          </ac:spMkLst>
        </pc:spChg>
        <pc:spChg chg="add del">
          <ac:chgData name="Sean Williams" userId="9e457df5-b537-4aae-a037-323834144071" providerId="ADAL" clId="{7866BA2C-29CA-4FDF-82F5-FA5E3ABF6B51}" dt="2018-04-06T17:03:17.889" v="185" actId="26606"/>
          <ac:spMkLst>
            <pc:docMk/>
            <pc:sldMk cId="1757009532" sldId="344"/>
            <ac:spMk id="22" creationId="{1072B470-1E76-42B5-86EA-1FB0F881D7EF}"/>
          </ac:spMkLst>
        </pc:spChg>
        <pc:spChg chg="add del">
          <ac:chgData name="Sean Williams" userId="9e457df5-b537-4aae-a037-323834144071" providerId="ADAL" clId="{7866BA2C-29CA-4FDF-82F5-FA5E3ABF6B51}" dt="2018-04-06T17:03:17.889" v="185" actId="26606"/>
          <ac:spMkLst>
            <pc:docMk/>
            <pc:sldMk cId="1757009532" sldId="344"/>
            <ac:spMk id="24" creationId="{DDD8B025-3845-4DEF-98B6-7C0BF531DB78}"/>
          </ac:spMkLst>
        </pc:spChg>
        <pc:spChg chg="add mod">
          <ac:chgData name="Sean Williams" userId="9e457df5-b537-4aae-a037-323834144071" providerId="ADAL" clId="{7866BA2C-29CA-4FDF-82F5-FA5E3ABF6B51}" dt="2018-04-06T17:21:47.180" v="365" actId="14100"/>
          <ac:spMkLst>
            <pc:docMk/>
            <pc:sldMk cId="1757009532" sldId="344"/>
            <ac:spMk id="25" creationId="{D4E7F477-2F55-4DAE-9CC8-C56309EB142E}"/>
          </ac:spMkLst>
        </pc:spChg>
        <pc:spChg chg="add del">
          <ac:chgData name="Sean Williams" userId="9e457df5-b537-4aae-a037-323834144071" providerId="ADAL" clId="{7866BA2C-29CA-4FDF-82F5-FA5E3ABF6B51}" dt="2018-04-06T17:03:17.889" v="185" actId="26606"/>
          <ac:spMkLst>
            <pc:docMk/>
            <pc:sldMk cId="1757009532" sldId="344"/>
            <ac:spMk id="26" creationId="{C4051FED-CF0D-4DDD-A9BB-E58FEEFE7C46}"/>
          </ac:spMkLst>
        </pc:spChg>
        <pc:spChg chg="add del mod ord">
          <ac:chgData name="Sean Williams" userId="9e457df5-b537-4aae-a037-323834144071" providerId="ADAL" clId="{7866BA2C-29CA-4FDF-82F5-FA5E3ABF6B51}" dt="2018-04-06T17:21:31.881" v="360" actId="478"/>
          <ac:spMkLst>
            <pc:docMk/>
            <pc:sldMk cId="1757009532" sldId="344"/>
            <ac:spMk id="27" creationId="{CC7A2C10-486D-4C61-980D-568475E26FF0}"/>
          </ac:spMkLst>
        </pc:spChg>
        <pc:spChg chg="add del">
          <ac:chgData name="Sean Williams" userId="9e457df5-b537-4aae-a037-323834144071" providerId="ADAL" clId="{7866BA2C-29CA-4FDF-82F5-FA5E3ABF6B51}" dt="2018-04-06T17:11:20.167" v="298" actId="208"/>
          <ac:spMkLst>
            <pc:docMk/>
            <pc:sldMk cId="1757009532" sldId="344"/>
            <ac:spMk id="28" creationId="{E2129A46-8F64-4F45-A226-F09DCA07BFF9}"/>
          </ac:spMkLst>
        </pc:spChg>
        <pc:spChg chg="add del">
          <ac:chgData name="Sean Williams" userId="9e457df5-b537-4aae-a037-323834144071" providerId="ADAL" clId="{7866BA2C-29CA-4FDF-82F5-FA5E3ABF6B51}" dt="2018-04-06T17:11:20.167" v="298" actId="208"/>
          <ac:spMkLst>
            <pc:docMk/>
            <pc:sldMk cId="1757009532" sldId="344"/>
            <ac:spMk id="29" creationId="{14D8491E-61E0-4939-B77E-8B58E1127457}"/>
          </ac:spMkLst>
        </pc:spChg>
        <pc:spChg chg="add del mod ord">
          <ac:chgData name="Sean Williams" userId="9e457df5-b537-4aae-a037-323834144071" providerId="ADAL" clId="{7866BA2C-29CA-4FDF-82F5-FA5E3ABF6B51}" dt="2018-04-06T17:21:40.648" v="363" actId="478"/>
          <ac:spMkLst>
            <pc:docMk/>
            <pc:sldMk cId="1757009532" sldId="344"/>
            <ac:spMk id="30" creationId="{78665BE3-D4F5-4B91-994C-5B22CC0BAAF2}"/>
          </ac:spMkLst>
        </pc:spChg>
        <pc:picChg chg="mod ord modCrop">
          <ac:chgData name="Sean Williams" userId="9e457df5-b537-4aae-a037-323834144071" providerId="ADAL" clId="{7866BA2C-29CA-4FDF-82F5-FA5E3ABF6B51}" dt="2018-04-06T17:07:51.687" v="247" actId="732"/>
          <ac:picMkLst>
            <pc:docMk/>
            <pc:sldMk cId="1757009532" sldId="344"/>
            <ac:picMk id="6" creationId="{00000000-0000-0000-0000-000000000000}"/>
          </ac:picMkLst>
        </pc:picChg>
        <pc:picChg chg="add mod ord modCrop">
          <ac:chgData name="Sean Williams" userId="9e457df5-b537-4aae-a037-323834144071" providerId="ADAL" clId="{7866BA2C-29CA-4FDF-82F5-FA5E3ABF6B51}" dt="2018-04-06T17:05:24.538" v="222" actId="1076"/>
          <ac:picMkLst>
            <pc:docMk/>
            <pc:sldMk cId="1757009532" sldId="344"/>
            <ac:picMk id="10" creationId="{8BA67F97-2AA2-450D-A1D3-57BD2B466F7F}"/>
          </ac:picMkLst>
        </pc:picChg>
        <pc:picChg chg="add mod modCrop">
          <ac:chgData name="Sean Williams" userId="9e457df5-b537-4aae-a037-323834144071" providerId="ADAL" clId="{7866BA2C-29CA-4FDF-82F5-FA5E3ABF6B51}" dt="2018-04-06T17:07:44.183" v="246" actId="732"/>
          <ac:picMkLst>
            <pc:docMk/>
            <pc:sldMk cId="1757009532" sldId="344"/>
            <ac:picMk id="11" creationId="{7CA8A07C-9DFD-436E-8223-4AFD65F39CEF}"/>
          </ac:picMkLst>
        </pc:picChg>
      </pc:sldChg>
      <pc:sldChg chg="addSp delSp modSp">
        <pc:chgData name="Sean Williams" userId="9e457df5-b537-4aae-a037-323834144071" providerId="ADAL" clId="{7866BA2C-29CA-4FDF-82F5-FA5E3ABF6B51}" dt="2018-04-06T21:21:27.886" v="842" actId="1076"/>
        <pc:sldMkLst>
          <pc:docMk/>
          <pc:sldMk cId="746044710" sldId="345"/>
        </pc:sldMkLst>
        <pc:spChg chg="add mod ord">
          <ac:chgData name="Sean Williams" userId="9e457df5-b537-4aae-a037-323834144071" providerId="ADAL" clId="{7866BA2C-29CA-4FDF-82F5-FA5E3ABF6B51}" dt="2018-04-06T18:01:53.570" v="724" actId="1076"/>
          <ac:spMkLst>
            <pc:docMk/>
            <pc:sldMk cId="746044710" sldId="345"/>
            <ac:spMk id="2" creationId="{E4CD6765-32B0-4F73-94FB-DB2CDFDF8AF7}"/>
          </ac:spMkLst>
        </pc:spChg>
        <pc:spChg chg="mod">
          <ac:chgData name="Sean Williams" userId="9e457df5-b537-4aae-a037-323834144071" providerId="ADAL" clId="{7866BA2C-29CA-4FDF-82F5-FA5E3ABF6B51}" dt="2018-04-06T17:55:31.376" v="676" actId="1076"/>
          <ac:spMkLst>
            <pc:docMk/>
            <pc:sldMk cId="746044710" sldId="345"/>
            <ac:spMk id="7" creationId="{00000000-0000-0000-0000-000000000000}"/>
          </ac:spMkLst>
        </pc:spChg>
        <pc:spChg chg="mod">
          <ac:chgData name="Sean Williams" userId="9e457df5-b537-4aae-a037-323834144071" providerId="ADAL" clId="{7866BA2C-29CA-4FDF-82F5-FA5E3ABF6B51}" dt="2018-04-06T21:21:27.886" v="842" actId="1076"/>
          <ac:spMkLst>
            <pc:docMk/>
            <pc:sldMk cId="746044710" sldId="345"/>
            <ac:spMk id="14" creationId="{00000000-0000-0000-0000-000000000000}"/>
          </ac:spMkLst>
        </pc:spChg>
        <pc:spChg chg="mod topLvl">
          <ac:chgData name="Sean Williams" userId="9e457df5-b537-4aae-a037-323834144071" providerId="ADAL" clId="{7866BA2C-29CA-4FDF-82F5-FA5E3ABF6B51}" dt="2018-04-06T18:00:09.013" v="711" actId="14100"/>
          <ac:spMkLst>
            <pc:docMk/>
            <pc:sldMk cId="746044710" sldId="345"/>
            <ac:spMk id="15" creationId="{00000000-0000-0000-0000-000000000000}"/>
          </ac:spMkLst>
        </pc:spChg>
        <pc:spChg chg="mod topLvl">
          <ac:chgData name="Sean Williams" userId="9e457df5-b537-4aae-a037-323834144071" providerId="ADAL" clId="{7866BA2C-29CA-4FDF-82F5-FA5E3ABF6B51}" dt="2018-04-06T18:00:27.576" v="713" actId="14100"/>
          <ac:spMkLst>
            <pc:docMk/>
            <pc:sldMk cId="746044710" sldId="345"/>
            <ac:spMk id="16" creationId="{00000000-0000-0000-0000-000000000000}"/>
          </ac:spMkLst>
        </pc:spChg>
        <pc:spChg chg="mod topLvl">
          <ac:chgData name="Sean Williams" userId="9e457df5-b537-4aae-a037-323834144071" providerId="ADAL" clId="{7866BA2C-29CA-4FDF-82F5-FA5E3ABF6B51}" dt="2018-04-06T18:01:59.813" v="731" actId="1076"/>
          <ac:spMkLst>
            <pc:docMk/>
            <pc:sldMk cId="746044710" sldId="345"/>
            <ac:spMk id="17" creationId="{00000000-0000-0000-0000-000000000000}"/>
          </ac:spMkLst>
        </pc:spChg>
        <pc:grpChg chg="add del mod">
          <ac:chgData name="Sean Williams" userId="9e457df5-b537-4aae-a037-323834144071" providerId="ADAL" clId="{7866BA2C-29CA-4FDF-82F5-FA5E3ABF6B51}" dt="2018-04-06T17:59:58.246" v="708" actId="165"/>
          <ac:grpSpMkLst>
            <pc:docMk/>
            <pc:sldMk cId="746044710" sldId="345"/>
            <ac:grpSpMk id="3" creationId="{6BC9CCA0-856A-412C-80D2-75CA8E78499E}"/>
          </ac:grpSpMkLst>
        </pc:grpChg>
        <pc:picChg chg="add mod modCrop">
          <ac:chgData name="Sean Williams" userId="9e457df5-b537-4aae-a037-323834144071" providerId="ADAL" clId="{7866BA2C-29CA-4FDF-82F5-FA5E3ABF6B51}" dt="2018-04-06T21:21:24.277" v="841" actId="14100"/>
          <ac:picMkLst>
            <pc:docMk/>
            <pc:sldMk cId="746044710" sldId="345"/>
            <ac:picMk id="4" creationId="{B5F700B4-22B7-4AC2-AD2B-7774718ED43E}"/>
          </ac:picMkLst>
        </pc:picChg>
        <pc:picChg chg="mod topLvl">
          <ac:chgData name="Sean Williams" userId="9e457df5-b537-4aae-a037-323834144071" providerId="ADAL" clId="{7866BA2C-29CA-4FDF-82F5-FA5E3ABF6B51}" dt="2018-04-06T18:03:47.398" v="806" actId="14861"/>
          <ac:picMkLst>
            <pc:docMk/>
            <pc:sldMk cId="746044710" sldId="345"/>
            <ac:picMk id="8" creationId="{00000000-0000-0000-0000-000000000000}"/>
          </ac:picMkLst>
        </pc:picChg>
        <pc:picChg chg="del mod">
          <ac:chgData name="Sean Williams" userId="9e457df5-b537-4aae-a037-323834144071" providerId="ADAL" clId="{7866BA2C-29CA-4FDF-82F5-FA5E3ABF6B51}" dt="2018-04-06T21:20:21.454" v="824" actId="478"/>
          <ac:picMkLst>
            <pc:docMk/>
            <pc:sldMk cId="746044710" sldId="345"/>
            <ac:picMk id="10" creationId="{00000000-0000-0000-0000-000000000000}"/>
          </ac:picMkLst>
        </pc:picChg>
        <pc:picChg chg="mod topLvl">
          <ac:chgData name="Sean Williams" userId="9e457df5-b537-4aae-a037-323834144071" providerId="ADAL" clId="{7866BA2C-29CA-4FDF-82F5-FA5E3ABF6B51}" dt="2018-04-06T18:03:58.532" v="807" actId="14861"/>
          <ac:picMkLst>
            <pc:docMk/>
            <pc:sldMk cId="746044710" sldId="345"/>
            <ac:picMk id="11" creationId="{00000000-0000-0000-0000-000000000000}"/>
          </ac:picMkLst>
        </pc:picChg>
        <pc:picChg chg="mod topLvl">
          <ac:chgData name="Sean Williams" userId="9e457df5-b537-4aae-a037-323834144071" providerId="ADAL" clId="{7866BA2C-29CA-4FDF-82F5-FA5E3ABF6B51}" dt="2018-04-06T18:04:04.740" v="808" actId="14861"/>
          <ac:picMkLst>
            <pc:docMk/>
            <pc:sldMk cId="746044710" sldId="345"/>
            <ac:picMk id="13" creationId="{00000000-0000-0000-0000-000000000000}"/>
          </ac:picMkLst>
        </pc:picChg>
      </pc:sldChg>
      <pc:sldChg chg="addSp delSp modSp ord addAnim delAnim modAnim">
        <pc:chgData name="Sean Williams" userId="9e457df5-b537-4aae-a037-323834144071" providerId="ADAL" clId="{7866BA2C-29CA-4FDF-82F5-FA5E3ABF6B51}" dt="2018-04-06T21:19:52.010" v="823" actId="1076"/>
        <pc:sldMkLst>
          <pc:docMk/>
          <pc:sldMk cId="1626638954" sldId="346"/>
        </pc:sldMkLst>
        <pc:spChg chg="add mod">
          <ac:chgData name="Sean Williams" userId="9e457df5-b537-4aae-a037-323834144071" providerId="ADAL" clId="{7866BA2C-29CA-4FDF-82F5-FA5E3ABF6B51}" dt="2018-04-06T18:05:47.322" v="815" actId="1076"/>
          <ac:spMkLst>
            <pc:docMk/>
            <pc:sldMk cId="1626638954" sldId="346"/>
            <ac:spMk id="2" creationId="{2E04285F-AC7A-487F-B0CE-DC3C0893CA32}"/>
          </ac:spMkLst>
        </pc:spChg>
        <pc:spChg chg="mod ord">
          <ac:chgData name="Sean Williams" userId="9e457df5-b537-4aae-a037-323834144071" providerId="ADAL" clId="{7866BA2C-29CA-4FDF-82F5-FA5E3ABF6B51}" dt="2018-04-06T16:55:27.742" v="136" actId="167"/>
          <ac:spMkLst>
            <pc:docMk/>
            <pc:sldMk cId="1626638954" sldId="346"/>
            <ac:spMk id="4" creationId="{00000000-0000-0000-0000-000000000000}"/>
          </ac:spMkLst>
        </pc:spChg>
        <pc:spChg chg="del">
          <ac:chgData name="Sean Williams" userId="9e457df5-b537-4aae-a037-323834144071" providerId="ADAL" clId="{7866BA2C-29CA-4FDF-82F5-FA5E3ABF6B51}" dt="2018-04-06T16:51:12.285" v="99" actId="478"/>
          <ac:spMkLst>
            <pc:docMk/>
            <pc:sldMk cId="1626638954" sldId="346"/>
            <ac:spMk id="12" creationId="{00000000-0000-0000-0000-000000000000}"/>
          </ac:spMkLst>
        </pc:spChg>
        <pc:spChg chg="mod">
          <ac:chgData name="Sean Williams" userId="9e457df5-b537-4aae-a037-323834144071" providerId="ADAL" clId="{7866BA2C-29CA-4FDF-82F5-FA5E3ABF6B51}" dt="2018-04-06T16:54:43.581" v="129" actId="1076"/>
          <ac:spMkLst>
            <pc:docMk/>
            <pc:sldMk cId="1626638954" sldId="346"/>
            <ac:spMk id="13" creationId="{00000000-0000-0000-0000-000000000000}"/>
          </ac:spMkLst>
        </pc:spChg>
        <pc:spChg chg="mod">
          <ac:chgData name="Sean Williams" userId="9e457df5-b537-4aae-a037-323834144071" providerId="ADAL" clId="{7866BA2C-29CA-4FDF-82F5-FA5E3ABF6B51}" dt="2018-04-06T16:55:05.528" v="135" actId="1076"/>
          <ac:spMkLst>
            <pc:docMk/>
            <pc:sldMk cId="1626638954" sldId="346"/>
            <ac:spMk id="14" creationId="{00000000-0000-0000-0000-000000000000}"/>
          </ac:spMkLst>
        </pc:spChg>
        <pc:spChg chg="mod">
          <ac:chgData name="Sean Williams" userId="9e457df5-b537-4aae-a037-323834144071" providerId="ADAL" clId="{7866BA2C-29CA-4FDF-82F5-FA5E3ABF6B51}" dt="2018-04-06T16:54:49.065" v="131" actId="1076"/>
          <ac:spMkLst>
            <pc:docMk/>
            <pc:sldMk cId="1626638954" sldId="346"/>
            <ac:spMk id="15" creationId="{00000000-0000-0000-0000-000000000000}"/>
          </ac:spMkLst>
        </pc:spChg>
        <pc:spChg chg="mod">
          <ac:chgData name="Sean Williams" userId="9e457df5-b537-4aae-a037-323834144071" providerId="ADAL" clId="{7866BA2C-29CA-4FDF-82F5-FA5E3ABF6B51}" dt="2018-04-06T16:54:13.002" v="126" actId="404"/>
          <ac:spMkLst>
            <pc:docMk/>
            <pc:sldMk cId="1626638954" sldId="346"/>
            <ac:spMk id="16" creationId="{00000000-0000-0000-0000-000000000000}"/>
          </ac:spMkLst>
        </pc:spChg>
        <pc:spChg chg="mod ord">
          <ac:chgData name="Sean Williams" userId="9e457df5-b537-4aae-a037-323834144071" providerId="ADAL" clId="{7866BA2C-29CA-4FDF-82F5-FA5E3ABF6B51}" dt="2018-04-06T16:44:28.537" v="11" actId="166"/>
          <ac:spMkLst>
            <pc:docMk/>
            <pc:sldMk cId="1626638954" sldId="346"/>
            <ac:spMk id="22" creationId="{00000000-0000-0000-0000-000000000000}"/>
          </ac:spMkLst>
        </pc:spChg>
        <pc:spChg chg="mod">
          <ac:chgData name="Sean Williams" userId="9e457df5-b537-4aae-a037-323834144071" providerId="ADAL" clId="{7866BA2C-29CA-4FDF-82F5-FA5E3ABF6B51}" dt="2018-04-06T16:50:24.897" v="85" actId="1076"/>
          <ac:spMkLst>
            <pc:docMk/>
            <pc:sldMk cId="1626638954" sldId="346"/>
            <ac:spMk id="25" creationId="{00000000-0000-0000-0000-000000000000}"/>
          </ac:spMkLst>
        </pc:spChg>
        <pc:spChg chg="mod">
          <ac:chgData name="Sean Williams" userId="9e457df5-b537-4aae-a037-323834144071" providerId="ADAL" clId="{7866BA2C-29CA-4FDF-82F5-FA5E3ABF6B51}" dt="2018-04-06T18:05:42.465" v="814" actId="14100"/>
          <ac:spMkLst>
            <pc:docMk/>
            <pc:sldMk cId="1626638954" sldId="346"/>
            <ac:spMk id="26" creationId="{00000000-0000-0000-0000-000000000000}"/>
          </ac:spMkLst>
        </pc:spChg>
        <pc:picChg chg="del">
          <ac:chgData name="Sean Williams" userId="9e457df5-b537-4aae-a037-323834144071" providerId="ADAL" clId="{7866BA2C-29CA-4FDF-82F5-FA5E3ABF6B51}" dt="2018-04-06T16:53:50.579" v="124" actId="478"/>
          <ac:picMkLst>
            <pc:docMk/>
            <pc:sldMk cId="1626638954" sldId="346"/>
            <ac:picMk id="5" creationId="{00000000-0000-0000-0000-000000000000}"/>
          </ac:picMkLst>
        </pc:picChg>
        <pc:picChg chg="mod">
          <ac:chgData name="Sean Williams" userId="9e457df5-b537-4aae-a037-323834144071" providerId="ADAL" clId="{7866BA2C-29CA-4FDF-82F5-FA5E3ABF6B51}" dt="2018-04-06T16:46:33.882" v="42" actId="1076"/>
          <ac:picMkLst>
            <pc:docMk/>
            <pc:sldMk cId="1626638954" sldId="346"/>
            <ac:picMk id="6" creationId="{00000000-0000-0000-0000-000000000000}"/>
          </ac:picMkLst>
        </pc:picChg>
        <pc:picChg chg="add del mod">
          <ac:chgData name="Sean Williams" userId="9e457df5-b537-4aae-a037-323834144071" providerId="ADAL" clId="{7866BA2C-29CA-4FDF-82F5-FA5E3ABF6B51}" dt="2018-04-06T16:53:38.698" v="122" actId="1076"/>
          <ac:picMkLst>
            <pc:docMk/>
            <pc:sldMk cId="1626638954" sldId="346"/>
            <ac:picMk id="7" creationId="{00000000-0000-0000-0000-000000000000}"/>
          </ac:picMkLst>
        </pc:picChg>
        <pc:picChg chg="mod">
          <ac:chgData name="Sean Williams" userId="9e457df5-b537-4aae-a037-323834144071" providerId="ADAL" clId="{7866BA2C-29CA-4FDF-82F5-FA5E3ABF6B51}" dt="2018-04-06T16:46:42.855" v="46" actId="1076"/>
          <ac:picMkLst>
            <pc:docMk/>
            <pc:sldMk cId="1626638954" sldId="346"/>
            <ac:picMk id="23" creationId="{00000000-0000-0000-0000-000000000000}"/>
          </ac:picMkLst>
        </pc:picChg>
        <pc:picChg chg="mod">
          <ac:chgData name="Sean Williams" userId="9e457df5-b537-4aae-a037-323834144071" providerId="ADAL" clId="{7866BA2C-29CA-4FDF-82F5-FA5E3ABF6B51}" dt="2018-04-06T16:46:41.239" v="45" actId="1076"/>
          <ac:picMkLst>
            <pc:docMk/>
            <pc:sldMk cId="1626638954" sldId="346"/>
            <ac:picMk id="24" creationId="{00000000-0000-0000-0000-000000000000}"/>
          </ac:picMkLst>
        </pc:picChg>
        <pc:picChg chg="del mod">
          <ac:chgData name="Sean Williams" userId="9e457df5-b537-4aae-a037-323834144071" providerId="ADAL" clId="{7866BA2C-29CA-4FDF-82F5-FA5E3ABF6B51}" dt="2018-04-06T16:49:50.015" v="76" actId="478"/>
          <ac:picMkLst>
            <pc:docMk/>
            <pc:sldMk cId="1626638954" sldId="346"/>
            <ac:picMk id="27" creationId="{00000000-0000-0000-0000-000000000000}"/>
          </ac:picMkLst>
        </pc:picChg>
        <pc:picChg chg="add del mod">
          <ac:chgData name="Sean Williams" userId="9e457df5-b537-4aae-a037-323834144071" providerId="ADAL" clId="{7866BA2C-29CA-4FDF-82F5-FA5E3ABF6B51}" dt="2018-04-06T16:45:20.435" v="31" actId="478"/>
          <ac:picMkLst>
            <pc:docMk/>
            <pc:sldMk cId="1626638954" sldId="346"/>
            <ac:picMk id="28" creationId="{19869C8F-BF54-4960-B0D1-13D99C014289}"/>
          </ac:picMkLst>
        </pc:picChg>
      </pc:sldChg>
      <pc:sldChg chg="addSp delSp modSp add">
        <pc:chgData name="Sean Williams" userId="9e457df5-b537-4aae-a037-323834144071" providerId="ADAL" clId="{7866BA2C-29CA-4FDF-82F5-FA5E3ABF6B51}" dt="2018-04-06T18:06:11.611" v="818" actId="1076"/>
        <pc:sldMkLst>
          <pc:docMk/>
          <pc:sldMk cId="787982259" sldId="347"/>
        </pc:sldMkLst>
        <pc:spChg chg="mod">
          <ac:chgData name="Sean Williams" userId="9e457df5-b537-4aae-a037-323834144071" providerId="ADAL" clId="{7866BA2C-29CA-4FDF-82F5-FA5E3ABF6B51}" dt="2018-04-06T18:06:11.611" v="818" actId="1076"/>
          <ac:spMkLst>
            <pc:docMk/>
            <pc:sldMk cId="787982259" sldId="347"/>
            <ac:spMk id="2" creationId="{00000000-0000-0000-0000-000000000000}"/>
          </ac:spMkLst>
        </pc:spChg>
        <pc:spChg chg="add del mod">
          <ac:chgData name="Sean Williams" userId="9e457df5-b537-4aae-a037-323834144071" providerId="ADAL" clId="{7866BA2C-29CA-4FDF-82F5-FA5E3ABF6B51}" dt="2018-04-06T17:35:33.546" v="405" actId="931"/>
          <ac:spMkLst>
            <pc:docMk/>
            <pc:sldMk cId="787982259" sldId="347"/>
            <ac:spMk id="3" creationId="{32725995-51B9-494F-938E-E1DBDE2C5CB7}"/>
          </ac:spMkLst>
        </pc:spChg>
        <pc:spChg chg="add del mod">
          <ac:chgData name="Sean Williams" userId="9e457df5-b537-4aae-a037-323834144071" providerId="ADAL" clId="{7866BA2C-29CA-4FDF-82F5-FA5E3ABF6B51}" dt="2018-04-06T17:43:24.502" v="513" actId="931"/>
          <ac:spMkLst>
            <pc:docMk/>
            <pc:sldMk cId="787982259" sldId="347"/>
            <ac:spMk id="4" creationId="{50EAA991-5CD5-4C3B-A5AF-8143503356BC}"/>
          </ac:spMkLst>
        </pc:spChg>
        <pc:spChg chg="add del mod">
          <ac:chgData name="Sean Williams" userId="9e457df5-b537-4aae-a037-323834144071" providerId="ADAL" clId="{7866BA2C-29CA-4FDF-82F5-FA5E3ABF6B51}" dt="2018-04-06T17:44:45.308" v="518" actId="931"/>
          <ac:spMkLst>
            <pc:docMk/>
            <pc:sldMk cId="787982259" sldId="347"/>
            <ac:spMk id="6" creationId="{B7B035C8-A77B-4320-9143-30397FC6E3B5}"/>
          </ac:spMkLst>
        </pc:spChg>
        <pc:spChg chg="add del mod">
          <ac:chgData name="Sean Williams" userId="9e457df5-b537-4aae-a037-323834144071" providerId="ADAL" clId="{7866BA2C-29CA-4FDF-82F5-FA5E3ABF6B51}" dt="2018-04-06T17:37:09.762" v="434" actId="931"/>
          <ac:spMkLst>
            <pc:docMk/>
            <pc:sldMk cId="787982259" sldId="347"/>
            <ac:spMk id="7" creationId="{84B934ED-4DB6-4AA4-84DE-AE3FF9C59857}"/>
          </ac:spMkLst>
        </pc:spChg>
        <pc:spChg chg="add del mod">
          <ac:chgData name="Sean Williams" userId="9e457df5-b537-4aae-a037-323834144071" providerId="ADAL" clId="{7866BA2C-29CA-4FDF-82F5-FA5E3ABF6B51}" dt="2018-04-06T17:41:57.952" v="503" actId="931"/>
          <ac:spMkLst>
            <pc:docMk/>
            <pc:sldMk cId="787982259" sldId="347"/>
            <ac:spMk id="8" creationId="{A878F02F-B462-4879-9EAB-ECBD9FAE0710}"/>
          </ac:spMkLst>
        </pc:spChg>
        <pc:spChg chg="add del mod">
          <ac:chgData name="Sean Williams" userId="9e457df5-b537-4aae-a037-323834144071" providerId="ADAL" clId="{7866BA2C-29CA-4FDF-82F5-FA5E3ABF6B51}" dt="2018-04-06T17:41:46.265" v="501" actId="931"/>
          <ac:spMkLst>
            <pc:docMk/>
            <pc:sldMk cId="787982259" sldId="347"/>
            <ac:spMk id="9" creationId="{D6B4315A-C895-491D-BAFC-09E168F477A7}"/>
          </ac:spMkLst>
        </pc:spChg>
        <pc:spChg chg="add del mod">
          <ac:chgData name="Sean Williams" userId="9e457df5-b537-4aae-a037-323834144071" providerId="ADAL" clId="{7866BA2C-29CA-4FDF-82F5-FA5E3ABF6B51}" dt="2018-04-06T17:23:40.446" v="376" actId="478"/>
          <ac:spMkLst>
            <pc:docMk/>
            <pc:sldMk cId="787982259" sldId="347"/>
            <ac:spMk id="10" creationId="{A949E11F-E914-4BF6-84D3-E08274CED637}"/>
          </ac:spMkLst>
        </pc:spChg>
        <pc:spChg chg="add mod ord">
          <ac:chgData name="Sean Williams" userId="9e457df5-b537-4aae-a037-323834144071" providerId="ADAL" clId="{7866BA2C-29CA-4FDF-82F5-FA5E3ABF6B51}" dt="2018-04-06T18:06:08.555" v="817" actId="14100"/>
          <ac:spMkLst>
            <pc:docMk/>
            <pc:sldMk cId="787982259" sldId="347"/>
            <ac:spMk id="11" creationId="{DDC177D0-2C8C-4365-9F80-0E8CDF345B06}"/>
          </ac:spMkLst>
        </pc:spChg>
        <pc:spChg chg="add mod">
          <ac:chgData name="Sean Williams" userId="9e457df5-b537-4aae-a037-323834144071" providerId="ADAL" clId="{7866BA2C-29CA-4FDF-82F5-FA5E3ABF6B51}" dt="2018-04-06T17:48:07.656" v="544" actId="1076"/>
          <ac:spMkLst>
            <pc:docMk/>
            <pc:sldMk cId="787982259" sldId="347"/>
            <ac:spMk id="16" creationId="{B03B55FC-11D3-4F0B-BF9F-4D98C55D62CD}"/>
          </ac:spMkLst>
        </pc:spChg>
        <pc:spChg chg="add del mod">
          <ac:chgData name="Sean Williams" userId="9e457df5-b537-4aae-a037-323834144071" providerId="ADAL" clId="{7866BA2C-29CA-4FDF-82F5-FA5E3ABF6B51}" dt="2018-04-06T17:38:17.892" v="444" actId="931"/>
          <ac:spMkLst>
            <pc:docMk/>
            <pc:sldMk cId="787982259" sldId="347"/>
            <ac:spMk id="20" creationId="{C7AB4C52-CB2D-422F-B0BB-4C60303A5254}"/>
          </ac:spMkLst>
        </pc:spChg>
        <pc:spChg chg="add mod">
          <ac:chgData name="Sean Williams" userId="9e457df5-b537-4aae-a037-323834144071" providerId="ADAL" clId="{7866BA2C-29CA-4FDF-82F5-FA5E3ABF6B51}" dt="2018-04-06T17:48:18.542" v="547" actId="1076"/>
          <ac:spMkLst>
            <pc:docMk/>
            <pc:sldMk cId="787982259" sldId="347"/>
            <ac:spMk id="23" creationId="{3E691254-30B3-419C-9852-5F0555452264}"/>
          </ac:spMkLst>
        </pc:spChg>
        <pc:spChg chg="add mod">
          <ac:chgData name="Sean Williams" userId="9e457df5-b537-4aae-a037-323834144071" providerId="ADAL" clId="{7866BA2C-29CA-4FDF-82F5-FA5E3ABF6B51}" dt="2018-04-06T17:48:40.018" v="551" actId="1076"/>
          <ac:spMkLst>
            <pc:docMk/>
            <pc:sldMk cId="787982259" sldId="347"/>
            <ac:spMk id="24" creationId="{0CCCAE7F-6D78-4B80-B9C1-43F86AA4A45E}"/>
          </ac:spMkLst>
        </pc:spChg>
        <pc:spChg chg="add del mod">
          <ac:chgData name="Sean Williams" userId="9e457df5-b537-4aae-a037-323834144071" providerId="ADAL" clId="{7866BA2C-29CA-4FDF-82F5-FA5E3ABF6B51}" dt="2018-04-06T17:44:50.401" v="520" actId="931"/>
          <ac:spMkLst>
            <pc:docMk/>
            <pc:sldMk cId="787982259" sldId="347"/>
            <ac:spMk id="32" creationId="{26F30D05-685F-48F8-A8AF-63B74F550389}"/>
          </ac:spMkLst>
        </pc:spChg>
        <pc:picChg chg="del">
          <ac:chgData name="Sean Williams" userId="9e457df5-b537-4aae-a037-323834144071" providerId="ADAL" clId="{7866BA2C-29CA-4FDF-82F5-FA5E3ABF6B51}" dt="2018-04-06T17:22:46.146" v="367" actId="478"/>
          <ac:picMkLst>
            <pc:docMk/>
            <pc:sldMk cId="787982259" sldId="347"/>
            <ac:picMk id="5" creationId="{00000000-0000-0000-0000-000000000000}"/>
          </ac:picMkLst>
        </pc:picChg>
        <pc:picChg chg="add del mod">
          <ac:chgData name="Sean Williams" userId="9e457df5-b537-4aae-a037-323834144071" providerId="ADAL" clId="{7866BA2C-29CA-4FDF-82F5-FA5E3ABF6B51}" dt="2018-04-06T17:28:05.881" v="404" actId="931"/>
          <ac:picMkLst>
            <pc:docMk/>
            <pc:sldMk cId="787982259" sldId="347"/>
            <ac:picMk id="13" creationId="{2A5F7D49-D789-44B8-921E-4F8BFD4D818D}"/>
          </ac:picMkLst>
        </pc:picChg>
        <pc:picChg chg="add del mod">
          <ac:chgData name="Sean Williams" userId="9e457df5-b537-4aae-a037-323834144071" providerId="ADAL" clId="{7866BA2C-29CA-4FDF-82F5-FA5E3ABF6B51}" dt="2018-04-06T17:44:28.540" v="515" actId="478"/>
          <ac:picMkLst>
            <pc:docMk/>
            <pc:sldMk cId="787982259" sldId="347"/>
            <ac:picMk id="15" creationId="{15064519-3516-4AC1-B2AC-6AEE16B3CD78}"/>
          </ac:picMkLst>
        </pc:picChg>
        <pc:picChg chg="add del mod">
          <ac:chgData name="Sean Williams" userId="9e457df5-b537-4aae-a037-323834144071" providerId="ADAL" clId="{7866BA2C-29CA-4FDF-82F5-FA5E3ABF6B51}" dt="2018-04-06T17:38:11.975" v="443" actId="478"/>
          <ac:picMkLst>
            <pc:docMk/>
            <pc:sldMk cId="787982259" sldId="347"/>
            <ac:picMk id="18" creationId="{F2F58BB4-62E0-4E6E-8F14-93D98ACF9C81}"/>
          </ac:picMkLst>
        </pc:picChg>
        <pc:picChg chg="add mod ord">
          <ac:chgData name="Sean Williams" userId="9e457df5-b537-4aae-a037-323834144071" providerId="ADAL" clId="{7866BA2C-29CA-4FDF-82F5-FA5E3ABF6B51}" dt="2018-04-06T17:39:37.953" v="497" actId="1076"/>
          <ac:picMkLst>
            <pc:docMk/>
            <pc:sldMk cId="787982259" sldId="347"/>
            <ac:picMk id="22" creationId="{9A075F6D-4608-488C-8206-8E5A47D9BBE2}"/>
          </ac:picMkLst>
        </pc:picChg>
        <pc:picChg chg="add mod">
          <ac:chgData name="Sean Williams" userId="9e457df5-b537-4aae-a037-323834144071" providerId="ADAL" clId="{7866BA2C-29CA-4FDF-82F5-FA5E3ABF6B51}" dt="2018-04-06T17:42:20.364" v="512" actId="1076"/>
          <ac:picMkLst>
            <pc:docMk/>
            <pc:sldMk cId="787982259" sldId="347"/>
            <ac:picMk id="26" creationId="{9B4CF6CA-B899-43F5-B2DB-198305547AF7}"/>
          </ac:picMkLst>
        </pc:picChg>
        <pc:picChg chg="add mod">
          <ac:chgData name="Sean Williams" userId="9e457df5-b537-4aae-a037-323834144071" providerId="ADAL" clId="{7866BA2C-29CA-4FDF-82F5-FA5E3ABF6B51}" dt="2018-04-06T17:42:07.114" v="508" actId="1076"/>
          <ac:picMkLst>
            <pc:docMk/>
            <pc:sldMk cId="787982259" sldId="347"/>
            <ac:picMk id="28" creationId="{091CC189-B1E5-42D4-8F1A-178B5B338645}"/>
          </ac:picMkLst>
        </pc:picChg>
        <pc:picChg chg="add mod modCrop">
          <ac:chgData name="Sean Williams" userId="9e457df5-b537-4aae-a037-323834144071" providerId="ADAL" clId="{7866BA2C-29CA-4FDF-82F5-FA5E3ABF6B51}" dt="2018-04-06T17:47:37.715" v="540" actId="14861"/>
          <ac:picMkLst>
            <pc:docMk/>
            <pc:sldMk cId="787982259" sldId="347"/>
            <ac:picMk id="30" creationId="{27D785B1-DE9B-49BF-8E5F-E41E005FC390}"/>
          </ac:picMkLst>
        </pc:picChg>
        <pc:picChg chg="add del mod">
          <ac:chgData name="Sean Williams" userId="9e457df5-b537-4aae-a037-323834144071" providerId="ADAL" clId="{7866BA2C-29CA-4FDF-82F5-FA5E3ABF6B51}" dt="2018-04-06T17:44:34.973" v="517" actId="931"/>
          <ac:picMkLst>
            <pc:docMk/>
            <pc:sldMk cId="787982259" sldId="347"/>
            <ac:picMk id="34" creationId="{DB71A39B-5A94-415B-ADD1-10D52222DFF3}"/>
          </ac:picMkLst>
        </pc:picChg>
        <pc:picChg chg="add mod">
          <ac:chgData name="Sean Williams" userId="9e457df5-b537-4aae-a037-323834144071" providerId="ADAL" clId="{7866BA2C-29CA-4FDF-82F5-FA5E3ABF6B51}" dt="2018-04-06T17:47:46.837" v="541" actId="14861"/>
          <ac:picMkLst>
            <pc:docMk/>
            <pc:sldMk cId="787982259" sldId="347"/>
            <ac:picMk id="36" creationId="{08B66983-5D66-481C-9567-A942BC04F2CB}"/>
          </ac:picMkLst>
        </pc:picChg>
        <pc:picChg chg="add mod">
          <ac:chgData name="Sean Williams" userId="9e457df5-b537-4aae-a037-323834144071" providerId="ADAL" clId="{7866BA2C-29CA-4FDF-82F5-FA5E3ABF6B51}" dt="2018-04-06T17:47:28.878" v="539" actId="14861"/>
          <ac:picMkLst>
            <pc:docMk/>
            <pc:sldMk cId="787982259" sldId="347"/>
            <ac:picMk id="38" creationId="{49531FFE-7990-43A8-9236-384005EDB90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55D734-5F5A-7345-8D2D-409659AE262B}" type="datetimeFigureOut">
              <a:rPr lang="en-US" smtClean="0"/>
              <a:t>4/19/18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12A223D-6993-3441-AA0D-1A5DFD8C25C4}" type="slidenum">
              <a:rPr lang="en-US" smtClean="0"/>
              <a:t>‹#›</a:t>
            </a:fld>
            <a:endParaRPr lang="en-US" dirty="0"/>
          </a:p>
        </p:txBody>
      </p:sp>
    </p:spTree>
    <p:extLst>
      <p:ext uri="{BB962C8B-B14F-4D97-AF65-F5344CB8AC3E}">
        <p14:creationId xmlns:p14="http://schemas.microsoft.com/office/powerpoint/2010/main" val="4046109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0C2357-9A67-B545-AFF1-2FEA20C10BCA}" type="datetimeFigureOut">
              <a:rPr lang="en-US" smtClean="0"/>
              <a:t>4/19/18</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50E9A5-435B-D24D-91A3-685BC0BE492B}" type="slidenum">
              <a:rPr lang="en-US" smtClean="0"/>
              <a:t>‹#›</a:t>
            </a:fld>
            <a:endParaRPr lang="en-US" dirty="0"/>
          </a:p>
        </p:txBody>
      </p:sp>
    </p:spTree>
    <p:extLst>
      <p:ext uri="{BB962C8B-B14F-4D97-AF65-F5344CB8AC3E}">
        <p14:creationId xmlns:p14="http://schemas.microsoft.com/office/powerpoint/2010/main" val="4936409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TechBridge improves communities’ ability to combat</a:t>
            </a:r>
            <a:r>
              <a:rPr lang="en-US" baseline="0"/>
              <a:t> poverty by empowering the ecosystem that provides food, shelter and health (Survival,) the social programs that help families and individuals deal with crisis and achieve stability, and the knowledge, skills and income need to achieve life-long success and escape poverty. TechBridge community transformation provides the ability for local nonprofits to work better together and achieve most impactful outcomes.</a:t>
            </a:r>
            <a:endParaRPr lang="en-US"/>
          </a:p>
        </p:txBody>
      </p:sp>
      <p:sp>
        <p:nvSpPr>
          <p:cNvPr id="4" name="Slide Number Placeholder 3"/>
          <p:cNvSpPr>
            <a:spLocks noGrp="1"/>
          </p:cNvSpPr>
          <p:nvPr>
            <p:ph type="sldNum" sz="quarter" idx="10"/>
          </p:nvPr>
        </p:nvSpPr>
        <p:spPr/>
        <p:txBody>
          <a:bodyPr/>
          <a:lstStyle/>
          <a:p>
            <a:fld id="{CF50E9A5-435B-D24D-91A3-685BC0BE492B}" type="slidenum">
              <a:rPr lang="en-US" smtClean="0"/>
              <a:t>4</a:t>
            </a:fld>
            <a:endParaRPr lang="en-US"/>
          </a:p>
        </p:txBody>
      </p:sp>
    </p:spTree>
    <p:extLst>
      <p:ext uri="{BB962C8B-B14F-4D97-AF65-F5344CB8AC3E}">
        <p14:creationId xmlns:p14="http://schemas.microsoft.com/office/powerpoint/2010/main" val="12914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50E9A5-435B-D24D-91A3-685BC0BE492B}" type="slidenum">
              <a:rPr lang="en-US" smtClean="0"/>
              <a:t>5</a:t>
            </a:fld>
            <a:endParaRPr lang="en-US"/>
          </a:p>
        </p:txBody>
      </p:sp>
    </p:spTree>
    <p:extLst>
      <p:ext uri="{BB962C8B-B14F-4D97-AF65-F5344CB8AC3E}">
        <p14:creationId xmlns:p14="http://schemas.microsoft.com/office/powerpoint/2010/main" val="835342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0E9A5-435B-D24D-91A3-685BC0BE492B}" type="slidenum">
              <a:rPr lang="en-US" smtClean="0"/>
              <a:t>8</a:t>
            </a:fld>
            <a:endParaRPr lang="en-US" dirty="0"/>
          </a:p>
        </p:txBody>
      </p:sp>
    </p:spTree>
    <p:extLst>
      <p:ext uri="{BB962C8B-B14F-4D97-AF65-F5344CB8AC3E}">
        <p14:creationId xmlns:p14="http://schemas.microsoft.com/office/powerpoint/2010/main" val="1728173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0E9A5-435B-D24D-91A3-685BC0BE492B}" type="slidenum">
              <a:rPr lang="en-US" smtClean="0"/>
              <a:t>9</a:t>
            </a:fld>
            <a:endParaRPr lang="en-US" dirty="0"/>
          </a:p>
        </p:txBody>
      </p:sp>
    </p:spTree>
    <p:extLst>
      <p:ext uri="{BB962C8B-B14F-4D97-AF65-F5344CB8AC3E}">
        <p14:creationId xmlns:p14="http://schemas.microsoft.com/office/powerpoint/2010/main" val="3285890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0E9A5-435B-D24D-91A3-685BC0BE492B}" type="slidenum">
              <a:rPr lang="en-US" smtClean="0"/>
              <a:pPr/>
              <a:t>10</a:t>
            </a:fld>
            <a:endParaRPr lang="en-US"/>
          </a:p>
        </p:txBody>
      </p:sp>
    </p:spTree>
    <p:extLst>
      <p:ext uri="{BB962C8B-B14F-4D97-AF65-F5344CB8AC3E}">
        <p14:creationId xmlns:p14="http://schemas.microsoft.com/office/powerpoint/2010/main" val="1454073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gi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4.png"/><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Rectangle 12"/>
          <p:cNvSpPr/>
          <p:nvPr userDrawn="1"/>
        </p:nvSpPr>
        <p:spPr>
          <a:xfrm>
            <a:off x="0" y="1514231"/>
            <a:ext cx="12188825" cy="5343769"/>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59384" y="4216400"/>
            <a:ext cx="4529441" cy="1473201"/>
          </a:xfrm>
          <a:solidFill>
            <a:srgbClr val="00599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lvl1pPr algn="l">
              <a:defRPr lang="en-US" sz="2000" cap="all">
                <a:solidFill>
                  <a:schemeClr val="lt1"/>
                </a:solidFill>
                <a:latin typeface="Montserrat"/>
                <a:ea typeface="+mn-ea"/>
                <a:cs typeface="Montserrat"/>
              </a:defRPr>
            </a:lvl1pPr>
          </a:lstStyle>
          <a:p>
            <a:pPr marL="0" lvl="0"/>
            <a:r>
              <a:rPr lang="en-US" dirty="0"/>
              <a:t>Click to edit Master title style</a:t>
            </a:r>
          </a:p>
        </p:txBody>
      </p:sp>
      <p:pic>
        <p:nvPicPr>
          <p:cNvPr id="5" name="Picture 4" descr="techbridge-logo-color.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4070" y="420257"/>
            <a:ext cx="3127068" cy="757336"/>
          </a:xfrm>
          <a:prstGeom prst="rect">
            <a:avLst/>
          </a:prstGeom>
        </p:spPr>
      </p:pic>
      <p:sp>
        <p:nvSpPr>
          <p:cNvPr id="3" name="TextBox 2"/>
          <p:cNvSpPr txBox="1"/>
          <p:nvPr userDrawn="1"/>
        </p:nvSpPr>
        <p:spPr>
          <a:xfrm>
            <a:off x="5197453" y="263940"/>
            <a:ext cx="4788490" cy="1015663"/>
          </a:xfrm>
          <a:prstGeom prst="rect">
            <a:avLst/>
          </a:prstGeom>
          <a:noFill/>
        </p:spPr>
        <p:txBody>
          <a:bodyPr wrap="none" rtlCol="0">
            <a:spAutoFit/>
          </a:bodyPr>
          <a:lstStyle/>
          <a:p>
            <a:r>
              <a:rPr lang="en-US" sz="6000" b="1" dirty="0">
                <a:solidFill>
                  <a:srgbClr val="0068AC"/>
                </a:solidFill>
                <a:latin typeface="Montserrat"/>
                <a:cs typeface="Montserrat"/>
              </a:rPr>
              <a:t>OUR STORY</a:t>
            </a:r>
          </a:p>
        </p:txBody>
      </p:sp>
    </p:spTree>
    <p:extLst>
      <p:ext uri="{BB962C8B-B14F-4D97-AF65-F5344CB8AC3E}">
        <p14:creationId xmlns:p14="http://schemas.microsoft.com/office/powerpoint/2010/main" val="503469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pact_Right Sidebar">
    <p:spTree>
      <p:nvGrpSpPr>
        <p:cNvPr id="1" name=""/>
        <p:cNvGrpSpPr/>
        <p:nvPr/>
      </p:nvGrpSpPr>
      <p:grpSpPr>
        <a:xfrm>
          <a:off x="0" y="0"/>
          <a:ext cx="0" cy="0"/>
          <a:chOff x="0" y="0"/>
          <a:chExt cx="0" cy="0"/>
        </a:xfrm>
      </p:grpSpPr>
      <p:sp>
        <p:nvSpPr>
          <p:cNvPr id="14" name="Rectangle 13"/>
          <p:cNvSpPr/>
          <p:nvPr userDrawn="1"/>
        </p:nvSpPr>
        <p:spPr>
          <a:xfrm>
            <a:off x="0" y="0"/>
            <a:ext cx="8456612" cy="301836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8561372" y="0"/>
            <a:ext cx="3627453" cy="6858000"/>
          </a:xfrm>
          <a:prstGeom prst="rect">
            <a:avLst/>
          </a:prstGeom>
          <a:solidFill>
            <a:srgbClr val="8DC6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8981048" y="391419"/>
            <a:ext cx="2762556" cy="4525963"/>
          </a:xfrm>
        </p:spPr>
        <p:txBody>
          <a:bodyPr/>
          <a:lstStyle>
            <a:lvl1pPr marL="0" indent="0">
              <a:lnSpc>
                <a:spcPts val="3500"/>
              </a:lnSpc>
              <a:buNone/>
              <a:defRPr sz="3000" b="0" cap="all">
                <a:solidFill>
                  <a:srgbClr val="FFFFFF"/>
                </a:solidFill>
                <a:latin typeface="Montserrat"/>
                <a:cs typeface="Montserrat"/>
              </a:defRPr>
            </a:lvl1pPr>
            <a:lvl2pPr marL="3175" indent="0">
              <a:buFont typeface="Arial"/>
              <a:buNone/>
              <a:defRPr sz="2000" b="0">
                <a:latin typeface="Montserrat"/>
                <a:cs typeface="Montserrat"/>
              </a:defRPr>
            </a:lvl2pPr>
            <a:lvl3pPr marL="3175" indent="0">
              <a:buFont typeface="Arial"/>
              <a:buNone/>
              <a:defRPr sz="2000" b="0">
                <a:latin typeface="Montserrat"/>
                <a:cs typeface="Montserrat"/>
              </a:defRPr>
            </a:lvl3pPr>
            <a:lvl4pPr marL="3175" indent="0">
              <a:buFont typeface="Arial"/>
              <a:buNone/>
              <a:defRPr sz="2000" b="0">
                <a:latin typeface="Montserrat"/>
                <a:cs typeface="Montserrat"/>
              </a:defRPr>
            </a:lvl4pPr>
            <a:lvl5pPr marL="3175" indent="0">
              <a:buFont typeface="Arial"/>
              <a:buNone/>
              <a:defRPr sz="2000" b="0">
                <a:latin typeface="Montserrat"/>
                <a:cs typeface="Montserra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
        <p:nvSpPr>
          <p:cNvPr id="9" name="Content Placeholder 8"/>
          <p:cNvSpPr>
            <a:spLocks noGrp="1"/>
          </p:cNvSpPr>
          <p:nvPr>
            <p:ph sz="quarter" idx="10"/>
          </p:nvPr>
        </p:nvSpPr>
        <p:spPr>
          <a:xfrm>
            <a:off x="396716" y="3429000"/>
            <a:ext cx="7810500" cy="558800"/>
          </a:xfrm>
        </p:spPr>
        <p:txBody>
          <a:bodyPr anchor="ctr"/>
          <a:lstStyle>
            <a:lvl1pPr>
              <a:buNone/>
              <a:defRPr b="1" cap="all">
                <a:latin typeface="Montserrat"/>
                <a:cs typeface="Montserrat"/>
              </a:defRPr>
            </a:lvl1pPr>
            <a:lvl2pPr>
              <a:defRPr>
                <a:latin typeface="Montserrat"/>
                <a:cs typeface="Montserrat"/>
              </a:defRPr>
            </a:lvl2pPr>
            <a:lvl3pPr>
              <a:defRPr>
                <a:latin typeface="Montserrat"/>
                <a:cs typeface="Montserrat"/>
              </a:defRPr>
            </a:lvl3pPr>
            <a:lvl4pPr>
              <a:defRPr>
                <a:latin typeface="Montserrat"/>
                <a:cs typeface="Montserrat"/>
              </a:defRPr>
            </a:lvl4pPr>
            <a:lvl5pPr>
              <a:defRPr>
                <a:latin typeface="Montserrat"/>
                <a:cs typeface="Montserrat"/>
              </a:defRPr>
            </a:lvl5pPr>
          </a:lstStyle>
          <a:p>
            <a:pPr lvl="0"/>
            <a:r>
              <a:rPr lang="en-US" dirty="0"/>
              <a:t>Click to edit Master text styles</a:t>
            </a:r>
          </a:p>
        </p:txBody>
      </p:sp>
      <p:sp>
        <p:nvSpPr>
          <p:cNvPr id="11" name="Content Placeholder 10"/>
          <p:cNvSpPr>
            <a:spLocks noGrp="1"/>
          </p:cNvSpPr>
          <p:nvPr>
            <p:ph sz="quarter" idx="11"/>
          </p:nvPr>
        </p:nvSpPr>
        <p:spPr>
          <a:xfrm>
            <a:off x="396716" y="3018369"/>
            <a:ext cx="7810500" cy="469900"/>
          </a:xfrm>
        </p:spPr>
        <p:txBody>
          <a:bodyPr anchor="b">
            <a:noAutofit/>
          </a:bodyPr>
          <a:lstStyle>
            <a:lvl1pPr>
              <a:buNone/>
              <a:defRPr sz="1500" cap="all">
                <a:latin typeface="Montserrat"/>
                <a:cs typeface="Montserrat"/>
              </a:defRPr>
            </a:lvl1pPr>
            <a:lvl2pPr>
              <a:buNone/>
              <a:defRPr/>
            </a:lvl2pPr>
            <a:lvl3pPr>
              <a:buNone/>
              <a:defRPr/>
            </a:lvl3pPr>
            <a:lvl4pPr>
              <a:buNone/>
              <a:defRPr/>
            </a:lvl4pPr>
            <a:lvl5pPr>
              <a:buNone/>
              <a:defRPr/>
            </a:lvl5pPr>
          </a:lstStyle>
          <a:p>
            <a:pPr lvl="0"/>
            <a:r>
              <a:rPr lang="en-US" dirty="0"/>
              <a:t>Click to edit Master text styles</a:t>
            </a:r>
          </a:p>
        </p:txBody>
      </p:sp>
      <p:sp>
        <p:nvSpPr>
          <p:cNvPr id="13" name="Content Placeholder 12"/>
          <p:cNvSpPr>
            <a:spLocks noGrp="1"/>
          </p:cNvSpPr>
          <p:nvPr>
            <p:ph sz="quarter" idx="12"/>
          </p:nvPr>
        </p:nvSpPr>
        <p:spPr>
          <a:xfrm>
            <a:off x="396716" y="4114799"/>
            <a:ext cx="7810500" cy="1659467"/>
          </a:xfrm>
        </p:spPr>
        <p:txBody>
          <a:bodyPr>
            <a:noAutofit/>
          </a:bodyPr>
          <a:lstStyle>
            <a:lvl1pPr>
              <a:buNone/>
              <a:defRPr sz="1900"/>
            </a:lvl1pPr>
            <a:lvl2pPr>
              <a:buNone/>
              <a:defRPr sz="1900"/>
            </a:lvl2pPr>
            <a:lvl3pPr>
              <a:buNone/>
              <a:defRPr sz="1900"/>
            </a:lvl3pPr>
            <a:lvl4pPr>
              <a:buNone/>
              <a:defRPr sz="1900"/>
            </a:lvl4pPr>
            <a:lvl5pPr>
              <a:buNone/>
              <a:defRPr sz="19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98544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back image.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0"/>
            <a:ext cx="12188826" cy="6858000"/>
          </a:xfrm>
          <a:prstGeom prst="rect">
            <a:avLst/>
          </a:prstGeom>
        </p:spPr>
      </p:pic>
      <p:pic>
        <p:nvPicPr>
          <p:cNvPr id="4" name="Picture 3" descr="folio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0295" y="6357301"/>
            <a:ext cx="2034540" cy="196596"/>
          </a:xfrm>
          <a:prstGeom prst="rect">
            <a:avLst/>
          </a:prstGeom>
        </p:spPr>
      </p:pic>
      <p:pic>
        <p:nvPicPr>
          <p:cNvPr id="5" name="Picture 4"/>
          <p:cNvPicPr>
            <a:picLocks noChangeAspect="1"/>
          </p:cNvPicPr>
          <p:nvPr userDrawn="1"/>
        </p:nvPicPr>
        <p:blipFill>
          <a:blip r:embed="rId2"/>
          <a:stretch>
            <a:fillRect/>
          </a:stretch>
        </p:blipFill>
        <p:spPr>
          <a:xfrm>
            <a:off x="3873500" y="2406260"/>
            <a:ext cx="4419600" cy="1397000"/>
          </a:xfrm>
          <a:prstGeom prst="rect">
            <a:avLst/>
          </a:prstGeom>
        </p:spPr>
      </p:pic>
      <p:sp>
        <p:nvSpPr>
          <p:cNvPr id="12" name="Text Placeholder 11"/>
          <p:cNvSpPr>
            <a:spLocks noGrp="1"/>
          </p:cNvSpPr>
          <p:nvPr>
            <p:ph type="body" sz="quarter" idx="10" hasCustomPrompt="1"/>
          </p:nvPr>
        </p:nvSpPr>
        <p:spPr>
          <a:xfrm>
            <a:off x="3873500" y="4025972"/>
            <a:ext cx="5216525" cy="2026006"/>
          </a:xfrm>
        </p:spPr>
        <p:txBody>
          <a:bodyPr/>
          <a:lstStyle>
            <a:lvl1pPr marL="0" indent="0">
              <a:buNone/>
              <a:defRPr sz="3200"/>
            </a:lvl1pPr>
          </a:lstStyle>
          <a:p>
            <a:pPr lvl="0"/>
            <a:r>
              <a:rPr lang="en-US" sz="2400" dirty="0">
                <a:solidFill>
                  <a:schemeClr val="bg1"/>
                </a:solidFill>
              </a:rPr>
              <a:t>Name, Title</a:t>
            </a:r>
          </a:p>
          <a:p>
            <a:pPr lvl="0"/>
            <a:r>
              <a:rPr lang="en-US" sz="2400" dirty="0">
                <a:solidFill>
                  <a:schemeClr val="bg1"/>
                </a:solidFill>
              </a:rPr>
              <a:t>Phone Number | Email</a:t>
            </a:r>
          </a:p>
          <a:p>
            <a:endParaRPr lang="en-US" sz="2400" dirty="0">
              <a:solidFill>
                <a:schemeClr val="bg1"/>
              </a:solidFill>
            </a:endParaRPr>
          </a:p>
        </p:txBody>
      </p:sp>
    </p:spTree>
    <p:extLst>
      <p:ext uri="{BB962C8B-B14F-4D97-AF65-F5344CB8AC3E}">
        <p14:creationId xmlns:p14="http://schemas.microsoft.com/office/powerpoint/2010/main" val="3304145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88825" cy="15142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7659384" y="4216400"/>
            <a:ext cx="4529441" cy="1473201"/>
          </a:xfrm>
          <a:solidFill>
            <a:srgbClr val="00599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lvl1pPr algn="l">
              <a:defRPr lang="en-US" sz="2000" cap="all">
                <a:solidFill>
                  <a:schemeClr val="lt1"/>
                </a:solidFill>
                <a:latin typeface="Montserrat"/>
                <a:ea typeface="+mn-ea"/>
                <a:cs typeface="Montserrat"/>
              </a:defRPr>
            </a:lvl1pPr>
          </a:lstStyle>
          <a:p>
            <a:pPr marL="0" lvl="0"/>
            <a:r>
              <a:rPr lang="en-US" dirty="0"/>
              <a:t>Click to edit Master title style</a:t>
            </a:r>
          </a:p>
        </p:txBody>
      </p:sp>
      <p:pic>
        <p:nvPicPr>
          <p:cNvPr id="5" name="Picture 4" descr="techbridge-logo-color.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4070" y="420257"/>
            <a:ext cx="3127068" cy="757336"/>
          </a:xfrm>
          <a:prstGeom prst="rect">
            <a:avLst/>
          </a:prstGeom>
        </p:spPr>
      </p:pic>
      <p:sp>
        <p:nvSpPr>
          <p:cNvPr id="10" name="Text Placeholder 8"/>
          <p:cNvSpPr>
            <a:spLocks noGrp="1"/>
          </p:cNvSpPr>
          <p:nvPr>
            <p:ph type="body" sz="quarter" idx="10"/>
          </p:nvPr>
        </p:nvSpPr>
        <p:spPr>
          <a:xfrm>
            <a:off x="5197475" y="0"/>
            <a:ext cx="6764337" cy="1514231"/>
          </a:xfrm>
        </p:spPr>
        <p:txBody>
          <a:bodyPr anchor="ctr" anchorCtr="0">
            <a:normAutofit/>
          </a:bodyPr>
          <a:lstStyle>
            <a:lvl1pPr marL="0" algn="l" defTabSz="457200" rtl="0" eaLnBrk="1" latinLnBrk="0" hangingPunct="1">
              <a:buNone/>
              <a:defRPr lang="en-US" sz="6000" b="1" kern="1200" cap="all" dirty="0" smtClean="0">
                <a:solidFill>
                  <a:srgbClr val="0068AC"/>
                </a:solidFill>
                <a:latin typeface="Montserrat"/>
                <a:ea typeface="+mn-ea"/>
                <a:cs typeface="Montserrat"/>
              </a:defRPr>
            </a:lvl1pPr>
          </a:lstStyle>
          <a:p>
            <a:pPr lvl="0"/>
            <a:r>
              <a:rPr lang="en-US" dirty="0"/>
              <a:t>Click to edit</a:t>
            </a: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8DC63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561419"/>
            <a:ext cx="10969943" cy="1143000"/>
          </a:xfrm>
        </p:spPr>
        <p:txBody>
          <a:bodyPr>
            <a:noAutofit/>
          </a:bodyPr>
          <a:lstStyle>
            <a:lvl1pPr>
              <a:lnSpc>
                <a:spcPts val="6000"/>
              </a:lnSpc>
              <a:defRPr sz="5000" cap="all">
                <a:solidFill>
                  <a:schemeClr val="bg1"/>
                </a:solidFill>
                <a:latin typeface="Montserrat"/>
                <a:cs typeface="Montserrat"/>
              </a:defRPr>
            </a:lvl1pPr>
          </a:lstStyle>
          <a:p>
            <a:r>
              <a:rPr lang="en-US" dirty="0"/>
              <a:t>Click to edit Master title style</a:t>
            </a:r>
          </a:p>
        </p:txBody>
      </p:sp>
      <p:pic>
        <p:nvPicPr>
          <p:cNvPr id="13" name="Picture 12"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pic>
        <p:nvPicPr>
          <p:cNvPr id="6" name="Picture 5" descr="animat-chat-white.gif"/>
          <p:cNvPicPr>
            <a:picLocks noChangeAspect="1"/>
          </p:cNvPicPr>
          <p:nvPr userDrawn="1"/>
        </p:nvPicPr>
        <p:blipFill>
          <a:blip r:embed="rId3"/>
          <a:stretch>
            <a:fillRect/>
          </a:stretch>
        </p:blipFill>
        <p:spPr>
          <a:xfrm>
            <a:off x="7955509" y="-152397"/>
            <a:ext cx="4013200" cy="4013200"/>
          </a:xfrm>
          <a:prstGeom prst="rect">
            <a:avLst/>
          </a:prstGeom>
        </p:spPr>
      </p:pic>
      <p:sp>
        <p:nvSpPr>
          <p:cNvPr id="8" name="Text Placeholder 7"/>
          <p:cNvSpPr>
            <a:spLocks noGrp="1"/>
          </p:cNvSpPr>
          <p:nvPr>
            <p:ph type="body" sz="quarter" idx="10"/>
          </p:nvPr>
        </p:nvSpPr>
        <p:spPr>
          <a:xfrm>
            <a:off x="609600" y="2332038"/>
            <a:ext cx="10969625" cy="4027487"/>
          </a:xfrm>
        </p:spPr>
        <p:txBody>
          <a:bodyPr>
            <a:noAutofit/>
          </a:bodyPr>
          <a:lstStyle>
            <a:lvl1pPr marL="0" indent="0" algn="l" defTabSz="457200" rtl="0" eaLnBrk="1" latinLnBrk="0" hangingPunct="1">
              <a:spcBef>
                <a:spcPct val="20000"/>
              </a:spcBef>
              <a:buFontTx/>
              <a:buNone/>
              <a:defRPr lang="en-US" sz="3200" kern="1200" cap="all" dirty="0" smtClean="0">
                <a:solidFill>
                  <a:schemeClr val="bg1"/>
                </a:solidFill>
                <a:latin typeface="Montserrat"/>
                <a:ea typeface="+mn-ea"/>
                <a:cs typeface="Montserrat"/>
              </a:defRPr>
            </a:lvl1pPr>
            <a:lvl2pPr marL="0" indent="0" algn="l" defTabSz="457200" rtl="0" eaLnBrk="1" latinLnBrk="0" hangingPunct="1">
              <a:spcBef>
                <a:spcPct val="20000"/>
              </a:spcBef>
              <a:buFontTx/>
              <a:buNone/>
              <a:defRPr lang="en-US" sz="3200" kern="1200" cap="all" dirty="0" smtClean="0">
                <a:solidFill>
                  <a:schemeClr val="bg1"/>
                </a:solidFill>
                <a:latin typeface="Montserrat"/>
                <a:ea typeface="+mn-ea"/>
                <a:cs typeface="Montserrat"/>
              </a:defRPr>
            </a:lvl2pPr>
            <a:lvl3pPr marL="0" indent="0" algn="l" defTabSz="457200" rtl="0" eaLnBrk="1" latinLnBrk="0" hangingPunct="1">
              <a:spcBef>
                <a:spcPct val="20000"/>
              </a:spcBef>
              <a:buFontTx/>
              <a:buNone/>
              <a:defRPr lang="en-US" sz="2800" kern="1200" cap="all" dirty="0" smtClean="0">
                <a:solidFill>
                  <a:schemeClr val="bg1"/>
                </a:solidFill>
                <a:latin typeface="Montserrat"/>
                <a:ea typeface="+mn-ea"/>
                <a:cs typeface="Montserrat"/>
              </a:defRPr>
            </a:lvl3pPr>
            <a:lvl4pPr marL="0" indent="0" algn="l" defTabSz="457200" rtl="0" eaLnBrk="1" latinLnBrk="0" hangingPunct="1">
              <a:spcBef>
                <a:spcPct val="20000"/>
              </a:spcBef>
              <a:buFontTx/>
              <a:buNone/>
              <a:defRPr lang="en-US" sz="2800" kern="1200" cap="all" dirty="0" smtClean="0">
                <a:solidFill>
                  <a:schemeClr val="bg1"/>
                </a:solidFill>
                <a:latin typeface="Montserrat"/>
                <a:ea typeface="+mn-ea"/>
                <a:cs typeface="Montserrat"/>
              </a:defRPr>
            </a:lvl4pPr>
            <a:lvl5pPr marL="0" indent="0" algn="l" defTabSz="457200" rtl="0" eaLnBrk="1" latinLnBrk="0" hangingPunct="1">
              <a:spcBef>
                <a:spcPct val="20000"/>
              </a:spcBef>
              <a:buFontTx/>
              <a:buNone/>
              <a:defRPr lang="en-US" sz="2800" kern="1200" cap="all" dirty="0" smtClean="0">
                <a:solidFill>
                  <a:schemeClr val="bg1"/>
                </a:solidFill>
                <a:latin typeface="Montserrat"/>
                <a:ea typeface="+mn-ea"/>
                <a:cs typeface="Montserra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12376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6157" y="678775"/>
            <a:ext cx="11116511" cy="5167449"/>
          </a:xfrm>
        </p:spPr>
        <p:txBody>
          <a:bodyPr anchor="ctr" anchorCtr="0">
            <a:noAutofit/>
          </a:bodyPr>
          <a:lstStyle>
            <a:lvl1pPr algn="ctr">
              <a:defRPr sz="8800" b="0" cap="all">
                <a:solidFill>
                  <a:schemeClr val="bg1"/>
                </a:solidFill>
                <a:latin typeface="Montserrat"/>
                <a:cs typeface="Montserrat"/>
              </a:defRPr>
            </a:lvl1pPr>
          </a:lstStyle>
          <a:p>
            <a:r>
              <a:rPr lang="en-US" dirty="0"/>
              <a:t>Click to edit Master title style</a:t>
            </a:r>
          </a:p>
        </p:txBody>
      </p:sp>
      <p:pic>
        <p:nvPicPr>
          <p:cNvPr id="9" name="Picture 8" descr="folio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0295" y="6357301"/>
            <a:ext cx="2034540" cy="196596"/>
          </a:xfrm>
          <a:prstGeom prst="rect">
            <a:avLst/>
          </a:prstGeom>
        </p:spPr>
      </p:pic>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Stat">
    <p:bg>
      <p:bgPr>
        <a:solidFill>
          <a:srgbClr val="0B529B"/>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111250" y="1285875"/>
            <a:ext cx="4492625" cy="2667000"/>
          </a:xfrm>
        </p:spPr>
        <p:txBody>
          <a:bodyPr lIns="0" tIns="0" rIns="0" bIns="0" anchor="b" anchorCtr="0">
            <a:noAutofit/>
          </a:bodyPr>
          <a:lstStyle>
            <a:lvl1pPr marL="0" indent="0" algn="r">
              <a:buNone/>
              <a:tabLst/>
              <a:defRPr sz="20000">
                <a:solidFill>
                  <a:srgbClr val="8DC73F"/>
                </a:solidFill>
                <a:latin typeface="Montserrat"/>
                <a:cs typeface="Montserrat"/>
              </a:defRPr>
            </a:lvl1pPr>
          </a:lstStyle>
          <a:p>
            <a:pPr lvl="0"/>
            <a:r>
              <a:rPr lang="en-US" dirty="0"/>
              <a:t>xx</a:t>
            </a:r>
          </a:p>
        </p:txBody>
      </p:sp>
      <p:sp>
        <p:nvSpPr>
          <p:cNvPr id="8" name="Text Placeholder 7"/>
          <p:cNvSpPr>
            <a:spLocks noGrp="1"/>
          </p:cNvSpPr>
          <p:nvPr>
            <p:ph type="body" sz="quarter" idx="11" hasCustomPrompt="1"/>
          </p:nvPr>
        </p:nvSpPr>
        <p:spPr>
          <a:xfrm>
            <a:off x="1111250" y="3619499"/>
            <a:ext cx="4492625" cy="2238376"/>
          </a:xfrm>
        </p:spPr>
        <p:txBody>
          <a:bodyPr anchor="t" anchorCtr="0">
            <a:noAutofit/>
          </a:bodyPr>
          <a:lstStyle>
            <a:lvl1pPr algn="r">
              <a:buNone/>
              <a:defRPr sz="8000">
                <a:solidFill>
                  <a:srgbClr val="8DC73F"/>
                </a:solidFill>
                <a:latin typeface="Montserrat"/>
                <a:cs typeface="Montserrat"/>
              </a:defRPr>
            </a:lvl1pPr>
          </a:lstStyle>
          <a:p>
            <a:pPr lvl="0"/>
            <a:r>
              <a:rPr lang="en-US" dirty="0"/>
              <a:t>unit</a:t>
            </a:r>
          </a:p>
        </p:txBody>
      </p:sp>
      <p:sp>
        <p:nvSpPr>
          <p:cNvPr id="10" name="Text Placeholder 9"/>
          <p:cNvSpPr>
            <a:spLocks noGrp="1"/>
          </p:cNvSpPr>
          <p:nvPr>
            <p:ph type="body" sz="quarter" idx="12"/>
          </p:nvPr>
        </p:nvSpPr>
        <p:spPr>
          <a:xfrm>
            <a:off x="6445250" y="1031875"/>
            <a:ext cx="4794250" cy="2921000"/>
          </a:xfrm>
        </p:spPr>
        <p:txBody>
          <a:bodyPr anchor="b" anchorCtr="0">
            <a:noAutofit/>
          </a:bodyPr>
          <a:lstStyle>
            <a:lvl1pPr marL="0" indent="0">
              <a:buNone/>
              <a:defRPr sz="4000">
                <a:solidFill>
                  <a:schemeClr val="bg1"/>
                </a:solidFill>
              </a:defRPr>
            </a:lvl1pPr>
          </a:lstStyle>
          <a:p>
            <a:pPr lvl="0"/>
            <a:r>
              <a:rPr lang="en-US" dirty="0"/>
              <a:t>Click to edit Master text styles</a:t>
            </a:r>
          </a:p>
        </p:txBody>
      </p:sp>
      <p:sp>
        <p:nvSpPr>
          <p:cNvPr id="11" name="Text Placeholder 9"/>
          <p:cNvSpPr>
            <a:spLocks noGrp="1"/>
          </p:cNvSpPr>
          <p:nvPr>
            <p:ph type="body" sz="quarter" idx="13" hasCustomPrompt="1"/>
          </p:nvPr>
        </p:nvSpPr>
        <p:spPr>
          <a:xfrm>
            <a:off x="6445250" y="4114800"/>
            <a:ext cx="4794250" cy="1743075"/>
          </a:xfrm>
        </p:spPr>
        <p:txBody>
          <a:bodyPr anchor="t" anchorCtr="0">
            <a:noAutofit/>
          </a:bodyPr>
          <a:lstStyle>
            <a:lvl1pPr marL="0" indent="0">
              <a:buFont typeface="Lucida Grande"/>
              <a:buChar char="–"/>
              <a:defRPr sz="1800" i="1">
                <a:solidFill>
                  <a:schemeClr val="bg1"/>
                </a:solidFill>
              </a:defRPr>
            </a:lvl1pPr>
          </a:lstStyle>
          <a:p>
            <a:pPr lvl="0"/>
            <a:r>
              <a:rPr lang="en-US" dirty="0"/>
              <a:t> 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ead In">
    <p:bg>
      <p:bgPr>
        <a:solidFill>
          <a:srgbClr val="8DC73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1709" y="355600"/>
            <a:ext cx="11325406" cy="6129867"/>
          </a:xfrm>
        </p:spPr>
        <p:txBody>
          <a:bodyPr>
            <a:noAutofit/>
          </a:bodyPr>
          <a:lstStyle>
            <a:lvl1pPr>
              <a:defRPr sz="5400">
                <a:solidFill>
                  <a:schemeClr val="bg1"/>
                </a:solidFill>
              </a:defRPr>
            </a:lvl1pPr>
          </a:lstStyle>
          <a:p>
            <a:r>
              <a:rPr lang="en-US" dirty="0"/>
              <a:t>Click to edit Master title style</a:t>
            </a:r>
          </a:p>
        </p:txBody>
      </p:sp>
      <p:pic>
        <p:nvPicPr>
          <p:cNvPr id="3" name="Picture 2"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i Content + Icons or .GIFs">
    <p:spTree>
      <p:nvGrpSpPr>
        <p:cNvPr id="1" name=""/>
        <p:cNvGrpSpPr/>
        <p:nvPr/>
      </p:nvGrpSpPr>
      <p:grpSpPr>
        <a:xfrm>
          <a:off x="0" y="0"/>
          <a:ext cx="0" cy="0"/>
          <a:chOff x="0" y="0"/>
          <a:chExt cx="0" cy="0"/>
        </a:xfrm>
      </p:grpSpPr>
      <p:sp>
        <p:nvSpPr>
          <p:cNvPr id="32" name="Rectangle 31"/>
          <p:cNvSpPr/>
          <p:nvPr userDrawn="1"/>
        </p:nvSpPr>
        <p:spPr>
          <a:xfrm>
            <a:off x="835032" y="2070098"/>
            <a:ext cx="3352509" cy="3550293"/>
          </a:xfrm>
          <a:prstGeom prst="rect">
            <a:avLst/>
          </a:prstGeom>
          <a:solidFill>
            <a:srgbClr val="FFEF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3" name="Rectangle 32"/>
          <p:cNvSpPr/>
          <p:nvPr userDrawn="1"/>
        </p:nvSpPr>
        <p:spPr>
          <a:xfrm>
            <a:off x="4412685" y="2070098"/>
            <a:ext cx="3352509" cy="3550293"/>
          </a:xfrm>
          <a:prstGeom prst="rect">
            <a:avLst/>
          </a:prstGeom>
          <a:solidFill>
            <a:srgbClr val="F9AC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4" name="Rectangle 33"/>
          <p:cNvSpPr/>
          <p:nvPr userDrawn="1"/>
        </p:nvSpPr>
        <p:spPr>
          <a:xfrm>
            <a:off x="7977464" y="2070098"/>
            <a:ext cx="3352509" cy="3550293"/>
          </a:xfrm>
          <a:prstGeom prst="rect">
            <a:avLst/>
          </a:prstGeom>
          <a:solidFill>
            <a:srgbClr val="72C6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441" y="0"/>
            <a:ext cx="10969943" cy="1237205"/>
          </a:xfrm>
        </p:spPr>
        <p:txBody>
          <a:bodyPr>
            <a:noAutofit/>
          </a:bodyPr>
          <a:lstStyle>
            <a:lvl1pPr>
              <a:defRPr sz="4000" cap="all">
                <a:latin typeface="Montserrat"/>
                <a:cs typeface="Montserrat"/>
              </a:defRPr>
            </a:lvl1pPr>
          </a:lstStyle>
          <a:p>
            <a:r>
              <a:rPr lang="en-US" dirty="0"/>
              <a:t>Click to edit Master title style</a:t>
            </a:r>
          </a:p>
        </p:txBody>
      </p:sp>
      <p:pic>
        <p:nvPicPr>
          <p:cNvPr id="13" name="Picture 12"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
        <p:nvSpPr>
          <p:cNvPr id="17" name="Oval 16"/>
          <p:cNvSpPr/>
          <p:nvPr userDrawn="1"/>
        </p:nvSpPr>
        <p:spPr>
          <a:xfrm>
            <a:off x="1901686" y="1417802"/>
            <a:ext cx="1219200" cy="1219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8" name="Oval 17"/>
          <p:cNvSpPr/>
          <p:nvPr userDrawn="1"/>
        </p:nvSpPr>
        <p:spPr>
          <a:xfrm>
            <a:off x="5479339" y="1417802"/>
            <a:ext cx="1219200" cy="1219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Picture Placeholder 16"/>
          <p:cNvSpPr>
            <a:spLocks noGrp="1"/>
          </p:cNvSpPr>
          <p:nvPr>
            <p:ph type="pic" sz="quarter" idx="13"/>
          </p:nvPr>
        </p:nvSpPr>
        <p:spPr>
          <a:xfrm>
            <a:off x="1812389" y="1328505"/>
            <a:ext cx="1397794" cy="1397794"/>
          </a:xfrm>
        </p:spPr>
        <p:txBody>
          <a:bodyPr anchor="ctr" anchorCtr="0">
            <a:normAutofit/>
          </a:bodyPr>
          <a:lstStyle>
            <a:lvl1pPr marL="0" indent="0" algn="ctr">
              <a:buNone/>
              <a:defRPr sz="1100">
                <a:latin typeface="Arial"/>
                <a:cs typeface="Arial"/>
              </a:defRPr>
            </a:lvl1pPr>
          </a:lstStyle>
          <a:p>
            <a:endParaRPr lang="en-US" dirty="0"/>
          </a:p>
        </p:txBody>
      </p:sp>
      <p:sp>
        <p:nvSpPr>
          <p:cNvPr id="20" name="Oval 19"/>
          <p:cNvSpPr/>
          <p:nvPr userDrawn="1"/>
        </p:nvSpPr>
        <p:spPr>
          <a:xfrm>
            <a:off x="5479339" y="1417802"/>
            <a:ext cx="1219200" cy="1219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1" name="Picture Placeholder 16"/>
          <p:cNvSpPr>
            <a:spLocks noGrp="1"/>
          </p:cNvSpPr>
          <p:nvPr>
            <p:ph type="pic" sz="quarter" idx="14"/>
          </p:nvPr>
        </p:nvSpPr>
        <p:spPr>
          <a:xfrm>
            <a:off x="5390042" y="1328505"/>
            <a:ext cx="1397794" cy="1397794"/>
          </a:xfrm>
        </p:spPr>
        <p:txBody>
          <a:bodyPr anchor="ctr" anchorCtr="0">
            <a:normAutofit/>
          </a:bodyPr>
          <a:lstStyle>
            <a:lvl1pPr marL="0" indent="0" algn="ctr">
              <a:buNone/>
              <a:defRPr sz="1100">
                <a:latin typeface="Arial"/>
                <a:cs typeface="Arial"/>
              </a:defRPr>
            </a:lvl1pPr>
          </a:lstStyle>
          <a:p>
            <a:endParaRPr lang="en-US" dirty="0"/>
          </a:p>
        </p:txBody>
      </p:sp>
      <p:sp>
        <p:nvSpPr>
          <p:cNvPr id="22" name="Oval 21"/>
          <p:cNvSpPr/>
          <p:nvPr userDrawn="1"/>
        </p:nvSpPr>
        <p:spPr>
          <a:xfrm>
            <a:off x="9044118" y="1417802"/>
            <a:ext cx="1219200" cy="1219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3" name="Oval 22"/>
          <p:cNvSpPr/>
          <p:nvPr userDrawn="1"/>
        </p:nvSpPr>
        <p:spPr>
          <a:xfrm>
            <a:off x="9044118" y="1417802"/>
            <a:ext cx="1219200" cy="1219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4" name="Picture Placeholder 16"/>
          <p:cNvSpPr>
            <a:spLocks noGrp="1"/>
          </p:cNvSpPr>
          <p:nvPr>
            <p:ph type="pic" sz="quarter" idx="15"/>
          </p:nvPr>
        </p:nvSpPr>
        <p:spPr>
          <a:xfrm>
            <a:off x="8954821" y="1328505"/>
            <a:ext cx="1397794" cy="1397794"/>
          </a:xfrm>
        </p:spPr>
        <p:txBody>
          <a:bodyPr anchor="ctr" anchorCtr="0">
            <a:normAutofit/>
          </a:bodyPr>
          <a:lstStyle>
            <a:lvl1pPr marL="0" indent="0" algn="ctr">
              <a:buNone/>
              <a:defRPr sz="1100">
                <a:latin typeface="Arial"/>
                <a:cs typeface="Arial"/>
              </a:defRPr>
            </a:lvl1pPr>
          </a:lstStyle>
          <a:p>
            <a:endParaRPr lang="en-US" dirty="0"/>
          </a:p>
        </p:txBody>
      </p:sp>
      <p:sp>
        <p:nvSpPr>
          <p:cNvPr id="44" name="Text Placeholder 43"/>
          <p:cNvSpPr>
            <a:spLocks noGrp="1"/>
          </p:cNvSpPr>
          <p:nvPr>
            <p:ph type="body" sz="quarter" idx="16" hasCustomPrompt="1"/>
          </p:nvPr>
        </p:nvSpPr>
        <p:spPr>
          <a:xfrm>
            <a:off x="939308" y="2725738"/>
            <a:ext cx="3143957" cy="2422525"/>
          </a:xfrm>
        </p:spPr>
        <p:txBody>
          <a:bodyPr anchor="ctr" anchorCtr="0">
            <a:noAutofit/>
          </a:bodyPr>
          <a:lstStyle>
            <a:lvl1pPr algn="ctr">
              <a:buNone/>
              <a:defRPr lang="en-US" sz="2000" b="1" kern="1200" dirty="0" smtClean="0">
                <a:solidFill>
                  <a:schemeClr val="tx1"/>
                </a:solidFill>
                <a:latin typeface="Montserrat"/>
                <a:ea typeface="+mn-ea"/>
                <a:cs typeface="Montserrat"/>
              </a:defRPr>
            </a:lvl1pPr>
            <a:lvl2pPr algn="ctr">
              <a:buNone/>
              <a:defRPr lang="en-US" sz="2000" kern="1200" dirty="0" smtClean="0">
                <a:solidFill>
                  <a:schemeClr val="tx1"/>
                </a:solidFill>
                <a:latin typeface="Corbel"/>
                <a:ea typeface="+mn-ea"/>
                <a:cs typeface="Corbel"/>
              </a:defRPr>
            </a:lvl2pPr>
          </a:lstStyle>
          <a:p>
            <a:pPr marL="57150" lvl="0" indent="0" algn="ctr" defTabSz="457200" rtl="0" eaLnBrk="1" latinLnBrk="0" hangingPunct="1">
              <a:spcBef>
                <a:spcPct val="20000"/>
              </a:spcBef>
            </a:pPr>
            <a:r>
              <a:rPr lang="en-US" dirty="0"/>
              <a:t>CLICK TO EDIT MASTER TEXT STYLES</a:t>
            </a:r>
          </a:p>
          <a:p>
            <a:pPr marL="57150" lvl="1" indent="0" algn="ctr" defTabSz="457200" rtl="0" eaLnBrk="1" latinLnBrk="0" hangingPunct="1">
              <a:spcBef>
                <a:spcPct val="20000"/>
              </a:spcBef>
            </a:pPr>
            <a:r>
              <a:rPr lang="en-US" dirty="0"/>
              <a:t>Second level</a:t>
            </a:r>
          </a:p>
        </p:txBody>
      </p:sp>
      <p:sp>
        <p:nvSpPr>
          <p:cNvPr id="47" name="Text Placeholder 43"/>
          <p:cNvSpPr>
            <a:spLocks noGrp="1"/>
          </p:cNvSpPr>
          <p:nvPr>
            <p:ph type="body" sz="quarter" idx="17" hasCustomPrompt="1"/>
          </p:nvPr>
        </p:nvSpPr>
        <p:spPr>
          <a:xfrm>
            <a:off x="4516961" y="2725738"/>
            <a:ext cx="3143957" cy="2422525"/>
          </a:xfrm>
        </p:spPr>
        <p:txBody>
          <a:bodyPr anchor="ctr" anchorCtr="0">
            <a:noAutofit/>
          </a:bodyPr>
          <a:lstStyle>
            <a:lvl1pPr algn="ctr">
              <a:buNone/>
              <a:defRPr lang="en-US" sz="2000" b="1" kern="1200" dirty="0" smtClean="0">
                <a:solidFill>
                  <a:schemeClr val="tx1"/>
                </a:solidFill>
                <a:latin typeface="Montserrat"/>
                <a:ea typeface="+mn-ea"/>
                <a:cs typeface="Montserrat"/>
              </a:defRPr>
            </a:lvl1pPr>
            <a:lvl2pPr algn="ctr">
              <a:buNone/>
              <a:defRPr lang="en-US" sz="2000" kern="1200" dirty="0" smtClean="0">
                <a:solidFill>
                  <a:schemeClr val="tx1"/>
                </a:solidFill>
                <a:latin typeface="Corbel"/>
                <a:ea typeface="+mn-ea"/>
                <a:cs typeface="Corbel"/>
              </a:defRPr>
            </a:lvl2pPr>
          </a:lstStyle>
          <a:p>
            <a:pPr marL="57150" lvl="0" indent="0" algn="ctr" defTabSz="457200" rtl="0" eaLnBrk="1" latinLnBrk="0" hangingPunct="1">
              <a:spcBef>
                <a:spcPct val="20000"/>
              </a:spcBef>
            </a:pPr>
            <a:r>
              <a:rPr lang="en-US" dirty="0"/>
              <a:t>CLICK TO EDIT MASTER TEXT STYLES</a:t>
            </a:r>
          </a:p>
          <a:p>
            <a:pPr marL="57150" lvl="1" indent="0" algn="ctr" defTabSz="457200" rtl="0" eaLnBrk="1" latinLnBrk="0" hangingPunct="1">
              <a:spcBef>
                <a:spcPct val="20000"/>
              </a:spcBef>
            </a:pPr>
            <a:r>
              <a:rPr lang="en-US" dirty="0"/>
              <a:t>Second level</a:t>
            </a:r>
          </a:p>
        </p:txBody>
      </p:sp>
      <p:sp>
        <p:nvSpPr>
          <p:cNvPr id="48" name="Text Placeholder 43"/>
          <p:cNvSpPr>
            <a:spLocks noGrp="1"/>
          </p:cNvSpPr>
          <p:nvPr>
            <p:ph type="body" sz="quarter" idx="18" hasCustomPrompt="1"/>
          </p:nvPr>
        </p:nvSpPr>
        <p:spPr>
          <a:xfrm>
            <a:off x="8081740" y="2725738"/>
            <a:ext cx="3143957" cy="2422525"/>
          </a:xfrm>
        </p:spPr>
        <p:txBody>
          <a:bodyPr anchor="ctr" anchorCtr="0">
            <a:noAutofit/>
          </a:bodyPr>
          <a:lstStyle>
            <a:lvl1pPr algn="ctr">
              <a:buNone/>
              <a:defRPr lang="en-US" sz="2000" b="1" kern="1200" dirty="0" smtClean="0">
                <a:solidFill>
                  <a:schemeClr val="tx1"/>
                </a:solidFill>
                <a:latin typeface="Montserrat"/>
                <a:ea typeface="+mn-ea"/>
                <a:cs typeface="Montserrat"/>
              </a:defRPr>
            </a:lvl1pPr>
            <a:lvl2pPr algn="ctr">
              <a:buNone/>
              <a:defRPr lang="en-US" sz="2000" kern="1200" dirty="0" smtClean="0">
                <a:solidFill>
                  <a:schemeClr val="tx1"/>
                </a:solidFill>
                <a:latin typeface="Corbel"/>
                <a:ea typeface="+mn-ea"/>
                <a:cs typeface="Corbel"/>
              </a:defRPr>
            </a:lvl2pPr>
          </a:lstStyle>
          <a:p>
            <a:pPr marL="57150" lvl="0" indent="0" algn="ctr" defTabSz="457200" rtl="0" eaLnBrk="1" latinLnBrk="0" hangingPunct="1">
              <a:spcBef>
                <a:spcPct val="20000"/>
              </a:spcBef>
            </a:pPr>
            <a:r>
              <a:rPr lang="en-US" dirty="0"/>
              <a:t>CLICK TO EDIT MASTER TEXT STYLES</a:t>
            </a:r>
          </a:p>
          <a:p>
            <a:pPr marL="57150" lvl="1" indent="0" algn="ctr" defTabSz="457200" rtl="0" eaLnBrk="1" latinLnBrk="0" hangingPunct="1">
              <a:spcBef>
                <a:spcPct val="20000"/>
              </a:spcBef>
            </a:pPr>
            <a:r>
              <a:rPr lang="en-US" dirty="0"/>
              <a:t>Second level</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i Content">
    <p:spTree>
      <p:nvGrpSpPr>
        <p:cNvPr id="1" name=""/>
        <p:cNvGrpSpPr/>
        <p:nvPr/>
      </p:nvGrpSpPr>
      <p:grpSpPr>
        <a:xfrm>
          <a:off x="0" y="0"/>
          <a:ext cx="0" cy="0"/>
          <a:chOff x="0" y="0"/>
          <a:chExt cx="0" cy="0"/>
        </a:xfrm>
      </p:grpSpPr>
      <p:sp>
        <p:nvSpPr>
          <p:cNvPr id="10" name="Rectangle 9"/>
          <p:cNvSpPr/>
          <p:nvPr userDrawn="1"/>
        </p:nvSpPr>
        <p:spPr>
          <a:xfrm>
            <a:off x="835032" y="2841496"/>
            <a:ext cx="3352509" cy="2614342"/>
          </a:xfrm>
          <a:prstGeom prst="rect">
            <a:avLst/>
          </a:prstGeom>
          <a:solidFill>
            <a:srgbClr val="FFEF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userDrawn="1"/>
        </p:nvSpPr>
        <p:spPr>
          <a:xfrm>
            <a:off x="4397992" y="2841496"/>
            <a:ext cx="3352509" cy="2614342"/>
          </a:xfrm>
          <a:prstGeom prst="rect">
            <a:avLst/>
          </a:prstGeom>
          <a:solidFill>
            <a:srgbClr val="F9AC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7979392" y="2841496"/>
            <a:ext cx="3352509" cy="2614342"/>
          </a:xfrm>
          <a:prstGeom prst="rect">
            <a:avLst/>
          </a:prstGeom>
          <a:solidFill>
            <a:srgbClr val="72C6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441" y="0"/>
            <a:ext cx="10969943" cy="1237205"/>
          </a:xfrm>
        </p:spPr>
        <p:txBody>
          <a:bodyPr>
            <a:noAutofit/>
          </a:bodyPr>
          <a:lstStyle>
            <a:lvl1pPr>
              <a:defRPr sz="4000" cap="all">
                <a:latin typeface="Montserrat"/>
                <a:cs typeface="Montserrat"/>
              </a:defRPr>
            </a:lvl1pPr>
          </a:lstStyle>
          <a:p>
            <a:r>
              <a:rPr lang="en-US" dirty="0"/>
              <a:t>Click to edit Master title style</a:t>
            </a:r>
          </a:p>
        </p:txBody>
      </p:sp>
      <p:sp>
        <p:nvSpPr>
          <p:cNvPr id="3" name="Content Placeholder 2"/>
          <p:cNvSpPr>
            <a:spLocks noGrp="1"/>
          </p:cNvSpPr>
          <p:nvPr>
            <p:ph idx="1" hasCustomPrompt="1"/>
          </p:nvPr>
        </p:nvSpPr>
        <p:spPr>
          <a:xfrm>
            <a:off x="609441" y="1445230"/>
            <a:ext cx="10969943" cy="1204359"/>
          </a:xfrm>
        </p:spPr>
        <p:txBody>
          <a:bodyPr>
            <a:noAutofit/>
          </a:bodyPr>
          <a:lstStyle>
            <a:lvl1pPr algn="ctr">
              <a:spcAft>
                <a:spcPts val="0"/>
              </a:spcAft>
              <a:buNone/>
              <a:defRPr sz="3000" b="0" cap="none">
                <a:latin typeface="Corbel"/>
                <a:cs typeface="Corbel"/>
              </a:defRPr>
            </a:lvl1pPr>
            <a:lvl2pPr algn="ctr">
              <a:spcAft>
                <a:spcPts val="0"/>
              </a:spcAft>
              <a:buNone/>
              <a:defRPr sz="3000" b="0" cap="none">
                <a:latin typeface="Corbel"/>
                <a:cs typeface="Corbel"/>
              </a:defRPr>
            </a:lvl2pPr>
            <a:lvl3pPr algn="ctr">
              <a:buNone/>
              <a:defRPr sz="3000" b="0" cap="all">
                <a:latin typeface="Montserrat"/>
                <a:cs typeface="Montserrat"/>
              </a:defRPr>
            </a:lvl3pPr>
            <a:lvl4pPr algn="ctr">
              <a:buNone/>
              <a:defRPr sz="3000" b="0" cap="all">
                <a:latin typeface="Montserrat"/>
                <a:cs typeface="Montserrat"/>
              </a:defRPr>
            </a:lvl4pPr>
            <a:lvl5pPr algn="ctr">
              <a:buNone/>
              <a:defRPr sz="3000" b="0" cap="all">
                <a:latin typeface="Montserrat"/>
                <a:cs typeface="Montserrat"/>
              </a:defRPr>
            </a:lvl5pPr>
          </a:lstStyle>
          <a:p>
            <a:pPr lvl="0"/>
            <a:r>
              <a:rPr lang="en-US" dirty="0"/>
              <a:t>Click to edit master text styles</a:t>
            </a:r>
          </a:p>
          <a:p>
            <a:pPr lvl="1"/>
            <a:r>
              <a:rPr lang="en-US" dirty="0"/>
              <a:t>Second level</a:t>
            </a:r>
          </a:p>
        </p:txBody>
      </p:sp>
      <p:sp>
        <p:nvSpPr>
          <p:cNvPr id="14" name="Content Placeholder 13"/>
          <p:cNvSpPr>
            <a:spLocks noGrp="1"/>
          </p:cNvSpPr>
          <p:nvPr>
            <p:ph sz="quarter" idx="10" hasCustomPrompt="1"/>
          </p:nvPr>
        </p:nvSpPr>
        <p:spPr>
          <a:xfrm>
            <a:off x="1182039" y="2985529"/>
            <a:ext cx="2667000" cy="2297113"/>
          </a:xfrm>
        </p:spPr>
        <p:txBody>
          <a:bodyPr anchor="ctr">
            <a:noAutofit/>
          </a:bodyPr>
          <a:lstStyle>
            <a:lvl1pPr marL="57150" indent="0" algn="ctr">
              <a:buNone/>
              <a:defRPr>
                <a:latin typeface="Montserrat"/>
                <a:cs typeface="Montserrat"/>
              </a:defRPr>
            </a:lvl1pPr>
            <a:lvl2pPr marL="57150" indent="0" algn="ctr">
              <a:buNone/>
              <a:defRPr sz="1600">
                <a:latin typeface="Montserrat"/>
                <a:cs typeface="Montserrat"/>
              </a:defRPr>
            </a:lvl2pPr>
            <a:lvl3pPr marL="57150" indent="0" algn="ctr">
              <a:buNone/>
              <a:defRPr>
                <a:latin typeface="Montserrat"/>
                <a:cs typeface="Montserrat"/>
              </a:defRPr>
            </a:lvl3pPr>
            <a:lvl4pPr marL="57150" indent="0" algn="ctr">
              <a:buNone/>
              <a:defRPr>
                <a:latin typeface="Montserrat"/>
                <a:cs typeface="Montserrat"/>
              </a:defRPr>
            </a:lvl4pPr>
            <a:lvl5pPr marL="57150" indent="0" algn="ctr">
              <a:buNone/>
              <a:defRPr>
                <a:latin typeface="Montserrat"/>
                <a:cs typeface="Montserrat"/>
              </a:defRPr>
            </a:lvl5pPr>
          </a:lstStyle>
          <a:p>
            <a:pPr lvl="0"/>
            <a:r>
              <a:rPr lang="en-US" dirty="0"/>
              <a:t>CLICK TO EDIT</a:t>
            </a:r>
          </a:p>
          <a:p>
            <a:pPr lvl="1"/>
            <a:r>
              <a:rPr lang="en-US" dirty="0"/>
              <a:t>Second level</a:t>
            </a:r>
          </a:p>
        </p:txBody>
      </p:sp>
      <p:sp>
        <p:nvSpPr>
          <p:cNvPr id="15" name="Content Placeholder 13"/>
          <p:cNvSpPr>
            <a:spLocks noGrp="1"/>
          </p:cNvSpPr>
          <p:nvPr>
            <p:ph sz="quarter" idx="11" hasCustomPrompt="1"/>
          </p:nvPr>
        </p:nvSpPr>
        <p:spPr>
          <a:xfrm>
            <a:off x="4702792" y="2985529"/>
            <a:ext cx="2667000" cy="2297113"/>
          </a:xfrm>
        </p:spPr>
        <p:txBody>
          <a:bodyPr anchor="ctr">
            <a:noAutofit/>
          </a:bodyPr>
          <a:lstStyle>
            <a:lvl1pPr marL="57150" indent="0" algn="ctr">
              <a:buNone/>
              <a:defRPr>
                <a:latin typeface="Montserrat"/>
                <a:cs typeface="Montserrat"/>
              </a:defRPr>
            </a:lvl1pPr>
            <a:lvl2pPr marL="57150" indent="0" algn="ctr">
              <a:buNone/>
              <a:defRPr sz="1600">
                <a:latin typeface="Montserrat"/>
                <a:cs typeface="Montserrat"/>
              </a:defRPr>
            </a:lvl2pPr>
            <a:lvl3pPr marL="57150" indent="0" algn="ctr">
              <a:buNone/>
              <a:defRPr>
                <a:latin typeface="Montserrat"/>
                <a:cs typeface="Montserrat"/>
              </a:defRPr>
            </a:lvl3pPr>
            <a:lvl4pPr marL="57150" indent="0" algn="ctr">
              <a:buNone/>
              <a:defRPr>
                <a:latin typeface="Montserrat"/>
                <a:cs typeface="Montserrat"/>
              </a:defRPr>
            </a:lvl4pPr>
            <a:lvl5pPr marL="57150" indent="0" algn="ctr">
              <a:buNone/>
              <a:defRPr>
                <a:latin typeface="Montserrat"/>
                <a:cs typeface="Montserrat"/>
              </a:defRPr>
            </a:lvl5pPr>
          </a:lstStyle>
          <a:p>
            <a:pPr lvl="0"/>
            <a:r>
              <a:rPr lang="en-US" dirty="0"/>
              <a:t>CLICK TO EDIT</a:t>
            </a:r>
          </a:p>
          <a:p>
            <a:pPr lvl="1"/>
            <a:r>
              <a:rPr lang="en-US" dirty="0"/>
              <a:t>Second level</a:t>
            </a:r>
          </a:p>
        </p:txBody>
      </p:sp>
      <p:sp>
        <p:nvSpPr>
          <p:cNvPr id="16" name="Content Placeholder 13"/>
          <p:cNvSpPr>
            <a:spLocks noGrp="1"/>
          </p:cNvSpPr>
          <p:nvPr>
            <p:ph sz="quarter" idx="12" hasCustomPrompt="1"/>
          </p:nvPr>
        </p:nvSpPr>
        <p:spPr>
          <a:xfrm>
            <a:off x="8360392" y="2985529"/>
            <a:ext cx="2667000" cy="2297113"/>
          </a:xfrm>
        </p:spPr>
        <p:txBody>
          <a:bodyPr anchor="ctr">
            <a:noAutofit/>
          </a:bodyPr>
          <a:lstStyle>
            <a:lvl1pPr marL="57150" indent="0" algn="ctr">
              <a:buNone/>
              <a:defRPr>
                <a:latin typeface="Montserrat"/>
                <a:cs typeface="Montserrat"/>
              </a:defRPr>
            </a:lvl1pPr>
            <a:lvl2pPr marL="57150" indent="0" algn="ctr">
              <a:buNone/>
              <a:defRPr sz="1600">
                <a:latin typeface="Montserrat"/>
                <a:cs typeface="Montserrat"/>
              </a:defRPr>
            </a:lvl2pPr>
            <a:lvl3pPr marL="57150" indent="0" algn="ctr">
              <a:buNone/>
              <a:defRPr>
                <a:latin typeface="Montserrat"/>
                <a:cs typeface="Montserrat"/>
              </a:defRPr>
            </a:lvl3pPr>
            <a:lvl4pPr marL="57150" indent="0" algn="ctr">
              <a:buNone/>
              <a:defRPr>
                <a:latin typeface="Montserrat"/>
                <a:cs typeface="Montserrat"/>
              </a:defRPr>
            </a:lvl4pPr>
            <a:lvl5pPr marL="57150" indent="0" algn="ctr">
              <a:buNone/>
              <a:defRPr>
                <a:latin typeface="Montserrat"/>
                <a:cs typeface="Montserrat"/>
              </a:defRPr>
            </a:lvl5pPr>
          </a:lstStyle>
          <a:p>
            <a:pPr lvl="0"/>
            <a:r>
              <a:rPr lang="en-US" dirty="0"/>
              <a:t>CLICK TO EDIT</a:t>
            </a:r>
          </a:p>
          <a:p>
            <a:pPr lvl="1"/>
            <a:r>
              <a:rPr lang="en-US" dirty="0"/>
              <a:t>Second level</a:t>
            </a:r>
          </a:p>
        </p:txBody>
      </p:sp>
      <p:pic>
        <p:nvPicPr>
          <p:cNvPr id="13" name="Picture 12"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Box">
    <p:spTree>
      <p:nvGrpSpPr>
        <p:cNvPr id="1" name=""/>
        <p:cNvGrpSpPr/>
        <p:nvPr/>
      </p:nvGrpSpPr>
      <p:grpSpPr>
        <a:xfrm>
          <a:off x="0" y="0"/>
          <a:ext cx="0" cy="0"/>
          <a:chOff x="0" y="0"/>
          <a:chExt cx="0" cy="0"/>
        </a:xfrm>
      </p:grpSpPr>
      <p:sp>
        <p:nvSpPr>
          <p:cNvPr id="10" name="Rectangle 9"/>
          <p:cNvSpPr/>
          <p:nvPr userDrawn="1"/>
        </p:nvSpPr>
        <p:spPr>
          <a:xfrm>
            <a:off x="835032" y="1548906"/>
            <a:ext cx="3352509" cy="2127718"/>
          </a:xfrm>
          <a:prstGeom prst="rect">
            <a:avLst/>
          </a:prstGeom>
          <a:solidFill>
            <a:srgbClr val="72C6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userDrawn="1"/>
        </p:nvSpPr>
        <p:spPr>
          <a:xfrm>
            <a:off x="4397992" y="1548906"/>
            <a:ext cx="3352509" cy="2127718"/>
          </a:xfrm>
          <a:prstGeom prst="rect">
            <a:avLst/>
          </a:prstGeom>
          <a:solidFill>
            <a:srgbClr val="FFEF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7979392" y="1548906"/>
            <a:ext cx="3352509" cy="2127718"/>
          </a:xfrm>
          <a:prstGeom prst="rect">
            <a:avLst/>
          </a:prstGeom>
          <a:solidFill>
            <a:srgbClr val="F9AC84"/>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solidFill>
                <a:prstClr val="white"/>
              </a:solidFill>
            </a:endParaRPr>
          </a:p>
        </p:txBody>
      </p:sp>
      <p:sp>
        <p:nvSpPr>
          <p:cNvPr id="2" name="Title 1"/>
          <p:cNvSpPr>
            <a:spLocks noGrp="1"/>
          </p:cNvSpPr>
          <p:nvPr>
            <p:ph type="title"/>
          </p:nvPr>
        </p:nvSpPr>
        <p:spPr>
          <a:xfrm>
            <a:off x="609441" y="0"/>
            <a:ext cx="10969943" cy="1237205"/>
          </a:xfrm>
        </p:spPr>
        <p:txBody>
          <a:bodyPr>
            <a:noAutofit/>
          </a:bodyPr>
          <a:lstStyle>
            <a:lvl1pPr>
              <a:defRPr sz="4000" cap="all">
                <a:latin typeface="Montserrat"/>
                <a:cs typeface="Montserrat"/>
              </a:defRPr>
            </a:lvl1pPr>
          </a:lstStyle>
          <a:p>
            <a:r>
              <a:rPr lang="en-US" dirty="0"/>
              <a:t>Click to edit Master title style</a:t>
            </a:r>
          </a:p>
        </p:txBody>
      </p:sp>
      <p:pic>
        <p:nvPicPr>
          <p:cNvPr id="13" name="Picture 12"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
        <p:nvSpPr>
          <p:cNvPr id="17" name="Rectangle 16"/>
          <p:cNvSpPr/>
          <p:nvPr userDrawn="1"/>
        </p:nvSpPr>
        <p:spPr>
          <a:xfrm>
            <a:off x="835032" y="3879824"/>
            <a:ext cx="3352509" cy="2127718"/>
          </a:xfrm>
          <a:prstGeom prst="rect">
            <a:avLst/>
          </a:prstGeom>
          <a:solidFill>
            <a:srgbClr val="F9AC84"/>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solidFill>
                <a:prstClr val="white"/>
              </a:solidFill>
            </a:endParaRPr>
          </a:p>
        </p:txBody>
      </p:sp>
      <p:sp>
        <p:nvSpPr>
          <p:cNvPr id="18" name="Rectangle 17"/>
          <p:cNvSpPr/>
          <p:nvPr userDrawn="1"/>
        </p:nvSpPr>
        <p:spPr>
          <a:xfrm>
            <a:off x="4397992" y="3879824"/>
            <a:ext cx="3352509" cy="2127718"/>
          </a:xfrm>
          <a:prstGeom prst="rect">
            <a:avLst/>
          </a:prstGeom>
          <a:solidFill>
            <a:srgbClr val="72C6A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solidFill>
                <a:prstClr val="white"/>
              </a:solidFill>
            </a:endParaRPr>
          </a:p>
        </p:txBody>
      </p:sp>
      <p:sp>
        <p:nvSpPr>
          <p:cNvPr id="19" name="Rectangle 18"/>
          <p:cNvSpPr/>
          <p:nvPr userDrawn="1"/>
        </p:nvSpPr>
        <p:spPr>
          <a:xfrm>
            <a:off x="7979392" y="3879824"/>
            <a:ext cx="3352509" cy="2127718"/>
          </a:xfrm>
          <a:prstGeom prst="rect">
            <a:avLst/>
          </a:prstGeom>
          <a:solidFill>
            <a:srgbClr val="FFEFBC"/>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solidFill>
                <a:prstClr val="white"/>
              </a:solidFill>
            </a:endParaRPr>
          </a:p>
        </p:txBody>
      </p:sp>
      <p:sp>
        <p:nvSpPr>
          <p:cNvPr id="34" name="Text Placeholder 33"/>
          <p:cNvSpPr>
            <a:spLocks noGrp="1"/>
          </p:cNvSpPr>
          <p:nvPr>
            <p:ph type="body" sz="quarter" idx="13"/>
          </p:nvPr>
        </p:nvSpPr>
        <p:spPr>
          <a:xfrm>
            <a:off x="1018270" y="1761068"/>
            <a:ext cx="2986032" cy="1710796"/>
          </a:xfrm>
        </p:spPr>
        <p:txBody>
          <a:bodyPr anchor="ctr" anchorCtr="0">
            <a:noAutofit/>
          </a:bodyPr>
          <a:lstStyle>
            <a:lvl1pPr marL="0" indent="0" algn="ctr">
              <a:buNone/>
              <a:defRPr sz="2000" b="1" cap="all">
                <a:latin typeface="Montserrat"/>
                <a:cs typeface="Montserrat"/>
              </a:defRPr>
            </a:lvl1pPr>
            <a:lvl2pPr marL="0" indent="0">
              <a:buNone/>
              <a:defRPr sz="1800"/>
            </a:lvl2pPr>
          </a:lstStyle>
          <a:p>
            <a:pPr lvl="0"/>
            <a:r>
              <a:rPr lang="en-US" dirty="0"/>
              <a:t>Click to edit</a:t>
            </a:r>
          </a:p>
          <a:p>
            <a:pPr lvl="1"/>
            <a:r>
              <a:rPr lang="en-US" dirty="0"/>
              <a:t>Second level</a:t>
            </a:r>
          </a:p>
        </p:txBody>
      </p:sp>
      <p:sp>
        <p:nvSpPr>
          <p:cNvPr id="35" name="Text Placeholder 33"/>
          <p:cNvSpPr>
            <a:spLocks noGrp="1"/>
          </p:cNvSpPr>
          <p:nvPr>
            <p:ph type="body" sz="quarter" idx="14"/>
          </p:nvPr>
        </p:nvSpPr>
        <p:spPr>
          <a:xfrm>
            <a:off x="4570412" y="1761068"/>
            <a:ext cx="2986032" cy="1710796"/>
          </a:xfrm>
        </p:spPr>
        <p:txBody>
          <a:bodyPr anchor="ctr" anchorCtr="0">
            <a:noAutofit/>
          </a:bodyPr>
          <a:lstStyle>
            <a:lvl1pPr marL="0" indent="0" algn="ctr">
              <a:buNone/>
              <a:defRPr sz="2000" b="1" cap="all">
                <a:latin typeface="Montserrat"/>
                <a:cs typeface="Montserrat"/>
              </a:defRPr>
            </a:lvl1pPr>
            <a:lvl2pPr marL="0" indent="0">
              <a:buNone/>
              <a:defRPr sz="1800"/>
            </a:lvl2pPr>
          </a:lstStyle>
          <a:p>
            <a:pPr lvl="0"/>
            <a:r>
              <a:rPr lang="en-US" dirty="0"/>
              <a:t>Click to edit</a:t>
            </a:r>
          </a:p>
          <a:p>
            <a:pPr lvl="1"/>
            <a:r>
              <a:rPr lang="en-US" dirty="0"/>
              <a:t>Second level</a:t>
            </a:r>
          </a:p>
        </p:txBody>
      </p:sp>
      <p:sp>
        <p:nvSpPr>
          <p:cNvPr id="36" name="Text Placeholder 33"/>
          <p:cNvSpPr>
            <a:spLocks noGrp="1"/>
          </p:cNvSpPr>
          <p:nvPr>
            <p:ph type="body" sz="quarter" idx="15"/>
          </p:nvPr>
        </p:nvSpPr>
        <p:spPr>
          <a:xfrm>
            <a:off x="8151812" y="1761068"/>
            <a:ext cx="2986032" cy="1710796"/>
          </a:xfrm>
        </p:spPr>
        <p:txBody>
          <a:bodyPr anchor="ctr" anchorCtr="0">
            <a:noAutofit/>
          </a:bodyPr>
          <a:lstStyle>
            <a:lvl1pPr marL="0" indent="0" algn="ctr">
              <a:buNone/>
              <a:defRPr sz="2000" b="1" cap="all">
                <a:latin typeface="Montserrat"/>
                <a:cs typeface="Montserrat"/>
              </a:defRPr>
            </a:lvl1pPr>
            <a:lvl2pPr marL="0" indent="0">
              <a:buNone/>
              <a:defRPr sz="1800"/>
            </a:lvl2pPr>
          </a:lstStyle>
          <a:p>
            <a:pPr lvl="0"/>
            <a:r>
              <a:rPr lang="en-US" dirty="0"/>
              <a:t>Click to edit</a:t>
            </a:r>
          </a:p>
          <a:p>
            <a:pPr lvl="1"/>
            <a:r>
              <a:rPr lang="en-US" dirty="0"/>
              <a:t>Second level</a:t>
            </a:r>
          </a:p>
        </p:txBody>
      </p:sp>
      <p:sp>
        <p:nvSpPr>
          <p:cNvPr id="37" name="Text Placeholder 33"/>
          <p:cNvSpPr>
            <a:spLocks noGrp="1"/>
          </p:cNvSpPr>
          <p:nvPr>
            <p:ph type="body" sz="quarter" idx="16"/>
          </p:nvPr>
        </p:nvSpPr>
        <p:spPr>
          <a:xfrm>
            <a:off x="1018270" y="4097867"/>
            <a:ext cx="2986032" cy="1710796"/>
          </a:xfrm>
        </p:spPr>
        <p:txBody>
          <a:bodyPr anchor="ctr" anchorCtr="0">
            <a:noAutofit/>
          </a:bodyPr>
          <a:lstStyle>
            <a:lvl1pPr marL="0" indent="0" algn="ctr">
              <a:buNone/>
              <a:defRPr sz="2000" b="1" cap="all">
                <a:latin typeface="Montserrat"/>
                <a:cs typeface="Montserrat"/>
              </a:defRPr>
            </a:lvl1pPr>
            <a:lvl2pPr marL="0" indent="0">
              <a:buNone/>
              <a:defRPr sz="1800"/>
            </a:lvl2pPr>
          </a:lstStyle>
          <a:p>
            <a:pPr lvl="0"/>
            <a:r>
              <a:rPr lang="en-US" dirty="0"/>
              <a:t>Click to edit</a:t>
            </a:r>
          </a:p>
          <a:p>
            <a:pPr lvl="1"/>
            <a:r>
              <a:rPr lang="en-US" dirty="0"/>
              <a:t>Second level</a:t>
            </a:r>
          </a:p>
        </p:txBody>
      </p:sp>
      <p:sp>
        <p:nvSpPr>
          <p:cNvPr id="38" name="Text Placeholder 33"/>
          <p:cNvSpPr>
            <a:spLocks noGrp="1"/>
          </p:cNvSpPr>
          <p:nvPr>
            <p:ph type="body" sz="quarter" idx="17"/>
          </p:nvPr>
        </p:nvSpPr>
        <p:spPr>
          <a:xfrm>
            <a:off x="4570412" y="4097867"/>
            <a:ext cx="2986032" cy="1710796"/>
          </a:xfrm>
        </p:spPr>
        <p:txBody>
          <a:bodyPr anchor="ctr" anchorCtr="0">
            <a:noAutofit/>
          </a:bodyPr>
          <a:lstStyle>
            <a:lvl1pPr marL="0" indent="0" algn="ctr">
              <a:buNone/>
              <a:defRPr sz="2000" b="1" cap="all">
                <a:latin typeface="Montserrat"/>
                <a:cs typeface="Montserrat"/>
              </a:defRPr>
            </a:lvl1pPr>
            <a:lvl2pPr marL="0" indent="0">
              <a:buNone/>
              <a:defRPr sz="1800"/>
            </a:lvl2pPr>
          </a:lstStyle>
          <a:p>
            <a:pPr lvl="0"/>
            <a:r>
              <a:rPr lang="en-US" dirty="0"/>
              <a:t>Click to edit</a:t>
            </a:r>
          </a:p>
          <a:p>
            <a:pPr lvl="1"/>
            <a:r>
              <a:rPr lang="en-US" dirty="0"/>
              <a:t>Second level</a:t>
            </a:r>
          </a:p>
        </p:txBody>
      </p:sp>
      <p:sp>
        <p:nvSpPr>
          <p:cNvPr id="39" name="Text Placeholder 33"/>
          <p:cNvSpPr>
            <a:spLocks noGrp="1"/>
          </p:cNvSpPr>
          <p:nvPr>
            <p:ph type="body" sz="quarter" idx="18"/>
          </p:nvPr>
        </p:nvSpPr>
        <p:spPr>
          <a:xfrm>
            <a:off x="8151812" y="4097867"/>
            <a:ext cx="2986032" cy="1710796"/>
          </a:xfrm>
        </p:spPr>
        <p:txBody>
          <a:bodyPr anchor="ctr" anchorCtr="0">
            <a:noAutofit/>
          </a:bodyPr>
          <a:lstStyle>
            <a:lvl1pPr marL="0" indent="0" algn="ctr">
              <a:buNone/>
              <a:defRPr sz="2000" b="1" cap="all">
                <a:latin typeface="Montserrat"/>
                <a:cs typeface="Montserrat"/>
              </a:defRPr>
            </a:lvl1pPr>
            <a:lvl2pPr marL="0" indent="0">
              <a:buNone/>
              <a:defRPr sz="1800"/>
            </a:lvl2pPr>
          </a:lstStyle>
          <a:p>
            <a:pPr lvl="0"/>
            <a:r>
              <a:rPr lang="en-US" dirty="0"/>
              <a:t>Click to edit</a:t>
            </a:r>
          </a:p>
          <a:p>
            <a:pPr lvl="1"/>
            <a:r>
              <a:rPr lang="en-US" dirty="0"/>
              <a:t>Second level</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12376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6157" y="678775"/>
            <a:ext cx="11116511" cy="5167449"/>
          </a:xfrm>
        </p:spPr>
        <p:txBody>
          <a:bodyPr anchor="ctr" anchorCtr="0">
            <a:noAutofit/>
          </a:bodyPr>
          <a:lstStyle>
            <a:lvl1pPr algn="ctr">
              <a:defRPr sz="8800" b="0" cap="all">
                <a:solidFill>
                  <a:schemeClr val="bg1"/>
                </a:solidFill>
                <a:latin typeface="Montserrat"/>
                <a:cs typeface="Montserrat"/>
              </a:defRPr>
            </a:lvl1pPr>
          </a:lstStyle>
          <a:p>
            <a:r>
              <a:rPr lang="en-US" dirty="0"/>
              <a:t>Click to edit Master title style</a:t>
            </a:r>
          </a:p>
        </p:txBody>
      </p:sp>
      <p:pic>
        <p:nvPicPr>
          <p:cNvPr id="9" name="Picture 8" descr="folio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0295" y="6357301"/>
            <a:ext cx="2034540" cy="196596"/>
          </a:xfrm>
          <a:prstGeom prst="rect">
            <a:avLst/>
          </a:prstGeom>
        </p:spPr>
      </p:pic>
    </p:spTree>
    <p:extLst>
      <p:ext uri="{BB962C8B-B14F-4D97-AF65-F5344CB8AC3E}">
        <p14:creationId xmlns:p14="http://schemas.microsoft.com/office/powerpoint/2010/main" val="4026095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Title + Subtitle + Folio">
    <p:spTree>
      <p:nvGrpSpPr>
        <p:cNvPr id="1" name=""/>
        <p:cNvGrpSpPr/>
        <p:nvPr/>
      </p:nvGrpSpPr>
      <p:grpSpPr>
        <a:xfrm>
          <a:off x="0" y="0"/>
          <a:ext cx="0" cy="0"/>
          <a:chOff x="0" y="0"/>
          <a:chExt cx="0" cy="0"/>
        </a:xfrm>
      </p:grpSpPr>
      <p:sp>
        <p:nvSpPr>
          <p:cNvPr id="2" name="Title 1"/>
          <p:cNvSpPr>
            <a:spLocks noGrp="1"/>
          </p:cNvSpPr>
          <p:nvPr>
            <p:ph type="title"/>
          </p:nvPr>
        </p:nvSpPr>
        <p:spPr>
          <a:xfrm>
            <a:off x="609441" y="0"/>
            <a:ext cx="10969943" cy="1237205"/>
          </a:xfrm>
        </p:spPr>
        <p:txBody>
          <a:bodyPr>
            <a:noAutofit/>
          </a:bodyPr>
          <a:lstStyle>
            <a:lvl1pPr>
              <a:defRPr sz="4000" cap="all">
                <a:latin typeface="Montserrat"/>
                <a:cs typeface="Montserrat"/>
              </a:defRPr>
            </a:lvl1pPr>
          </a:lstStyle>
          <a:p>
            <a:r>
              <a:rPr lang="en-US" dirty="0"/>
              <a:t>Click to edit Master title style</a:t>
            </a:r>
          </a:p>
        </p:txBody>
      </p:sp>
      <p:sp>
        <p:nvSpPr>
          <p:cNvPr id="3" name="Content Placeholder 2"/>
          <p:cNvSpPr>
            <a:spLocks noGrp="1"/>
          </p:cNvSpPr>
          <p:nvPr>
            <p:ph idx="1"/>
          </p:nvPr>
        </p:nvSpPr>
        <p:spPr>
          <a:xfrm>
            <a:off x="609441" y="1038180"/>
            <a:ext cx="10969943" cy="1204359"/>
          </a:xfrm>
        </p:spPr>
        <p:txBody>
          <a:bodyPr>
            <a:noAutofit/>
          </a:bodyPr>
          <a:lstStyle>
            <a:lvl1pPr algn="ctr">
              <a:spcAft>
                <a:spcPts val="0"/>
              </a:spcAft>
              <a:buNone/>
              <a:defRPr sz="1600" b="0" cap="all">
                <a:latin typeface="Montserrat"/>
                <a:cs typeface="Montserrat"/>
              </a:defRPr>
            </a:lvl1pPr>
            <a:lvl2pPr algn="ctr">
              <a:spcAft>
                <a:spcPts val="0"/>
              </a:spcAft>
              <a:buNone/>
              <a:defRPr sz="1600" b="0" cap="all">
                <a:latin typeface="Montserrat"/>
                <a:cs typeface="Montserrat"/>
              </a:defRPr>
            </a:lvl2pPr>
            <a:lvl3pPr algn="ctr">
              <a:buNone/>
              <a:defRPr sz="3000" b="0" cap="all">
                <a:latin typeface="Montserrat"/>
                <a:cs typeface="Montserrat"/>
              </a:defRPr>
            </a:lvl3pPr>
            <a:lvl4pPr algn="ctr">
              <a:buNone/>
              <a:defRPr sz="3000" b="0" cap="all">
                <a:latin typeface="Montserrat"/>
                <a:cs typeface="Montserrat"/>
              </a:defRPr>
            </a:lvl4pPr>
            <a:lvl5pPr algn="ctr">
              <a:buNone/>
              <a:defRPr sz="3000" b="0" cap="all">
                <a:latin typeface="Montserrat"/>
                <a:cs typeface="Montserrat"/>
              </a:defRPr>
            </a:lvl5pPr>
          </a:lstStyle>
          <a:p>
            <a:pPr lvl="0"/>
            <a:r>
              <a:rPr lang="en-US" dirty="0"/>
              <a:t>Click to edit Master text styles</a:t>
            </a:r>
          </a:p>
        </p:txBody>
      </p:sp>
      <p:pic>
        <p:nvPicPr>
          <p:cNvPr id="8" name="Picture 7"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WhiteTitle + Folio">
    <p:spTree>
      <p:nvGrpSpPr>
        <p:cNvPr id="1" name=""/>
        <p:cNvGrpSpPr/>
        <p:nvPr/>
      </p:nvGrpSpPr>
      <p:grpSpPr>
        <a:xfrm>
          <a:off x="0" y="0"/>
          <a:ext cx="0" cy="0"/>
          <a:chOff x="0" y="0"/>
          <a:chExt cx="0" cy="0"/>
        </a:xfrm>
      </p:grpSpPr>
      <p:sp>
        <p:nvSpPr>
          <p:cNvPr id="2" name="Title 1"/>
          <p:cNvSpPr>
            <a:spLocks noGrp="1"/>
          </p:cNvSpPr>
          <p:nvPr>
            <p:ph type="title"/>
          </p:nvPr>
        </p:nvSpPr>
        <p:spPr>
          <a:xfrm>
            <a:off x="609441" y="-1"/>
            <a:ext cx="10969943" cy="1237205"/>
          </a:xfrm>
        </p:spPr>
        <p:txBody>
          <a:bodyPr>
            <a:noAutofit/>
          </a:bodyPr>
          <a:lstStyle>
            <a:lvl1pPr>
              <a:defRPr kumimoji="0" lang="en-US" sz="4000" b="0" i="0" u="none" strike="noStrike" kern="1200" cap="all" spc="0" normalizeH="0" baseline="0" noProof="0" dirty="0" smtClean="0">
                <a:ln>
                  <a:noFill/>
                </a:ln>
                <a:solidFill>
                  <a:schemeClr val="tx1"/>
                </a:solidFill>
                <a:effectLst/>
                <a:uLnTx/>
                <a:uFillTx/>
                <a:latin typeface="Montserrat"/>
                <a:ea typeface="+mj-ea"/>
                <a:cs typeface="Montserrat"/>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a:t>Click to edit Master title style</a:t>
            </a:r>
          </a:p>
        </p:txBody>
      </p:sp>
      <p:pic>
        <p:nvPicPr>
          <p:cNvPr id="3" name="Picture 2"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Title Only - No Foli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orizontal Bottom Bar">
    <p:spTree>
      <p:nvGrpSpPr>
        <p:cNvPr id="1" name=""/>
        <p:cNvGrpSpPr/>
        <p:nvPr/>
      </p:nvGrpSpPr>
      <p:grpSpPr>
        <a:xfrm>
          <a:off x="0" y="0"/>
          <a:ext cx="0" cy="0"/>
          <a:chOff x="0" y="0"/>
          <a:chExt cx="0" cy="0"/>
        </a:xfrm>
      </p:grpSpPr>
      <p:sp>
        <p:nvSpPr>
          <p:cNvPr id="10" name="Rectangle 9"/>
          <p:cNvSpPr/>
          <p:nvPr userDrawn="1"/>
        </p:nvSpPr>
        <p:spPr>
          <a:xfrm>
            <a:off x="0" y="3784997"/>
            <a:ext cx="12188825" cy="3073003"/>
          </a:xfrm>
          <a:prstGeom prst="rect">
            <a:avLst/>
          </a:prstGeom>
          <a:solidFill>
            <a:srgbClr val="8D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441" y="-271525"/>
            <a:ext cx="10969943" cy="1856456"/>
          </a:xfrm>
        </p:spPr>
        <p:txBody>
          <a:bodyPr>
            <a:noAutofit/>
          </a:bodyPr>
          <a:lstStyle>
            <a:lvl1pPr>
              <a:defRPr sz="4200" cap="all">
                <a:latin typeface="Montserrat"/>
                <a:cs typeface="Montserrat"/>
              </a:defRPr>
            </a:lvl1pPr>
          </a:lstStyle>
          <a:p>
            <a:r>
              <a:rPr lang="en-US" dirty="0"/>
              <a:t>Click to edit Master title style</a:t>
            </a:r>
          </a:p>
        </p:txBody>
      </p:sp>
      <p:sp>
        <p:nvSpPr>
          <p:cNvPr id="20" name="Oval 19"/>
          <p:cNvSpPr/>
          <p:nvPr userDrawn="1"/>
        </p:nvSpPr>
        <p:spPr>
          <a:xfrm>
            <a:off x="1523206" y="3086100"/>
            <a:ext cx="1219200" cy="1219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1" name="Oval 20"/>
          <p:cNvSpPr/>
          <p:nvPr userDrawn="1"/>
        </p:nvSpPr>
        <p:spPr>
          <a:xfrm>
            <a:off x="5485407" y="3086100"/>
            <a:ext cx="1219200" cy="1219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2" name="Oval 21"/>
          <p:cNvSpPr/>
          <p:nvPr userDrawn="1"/>
        </p:nvSpPr>
        <p:spPr>
          <a:xfrm>
            <a:off x="9448005" y="3086100"/>
            <a:ext cx="1219200" cy="1219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30" name="Group 29"/>
          <p:cNvGrpSpPr/>
          <p:nvPr userDrawn="1"/>
        </p:nvGrpSpPr>
        <p:grpSpPr>
          <a:xfrm>
            <a:off x="4113410" y="4471194"/>
            <a:ext cx="3963194" cy="1358900"/>
            <a:chOff x="4114006" y="4471194"/>
            <a:chExt cx="3963194" cy="1358900"/>
          </a:xfrm>
        </p:grpSpPr>
        <p:cxnSp>
          <p:nvCxnSpPr>
            <p:cNvPr id="26" name="Straight Connector 25"/>
            <p:cNvCxnSpPr/>
            <p:nvPr userDrawn="1"/>
          </p:nvCxnSpPr>
          <p:spPr>
            <a:xfrm rot="5400000" flipH="1" flipV="1">
              <a:off x="3435350" y="5149850"/>
              <a:ext cx="1358900" cy="1588"/>
            </a:xfrm>
            <a:prstGeom prst="line">
              <a:avLst/>
            </a:prstGeom>
            <a:ln w="31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rot="5400000" flipH="1" flipV="1">
              <a:off x="7396956" y="5149850"/>
              <a:ext cx="1358900" cy="1588"/>
            </a:xfrm>
            <a:prstGeom prst="line">
              <a:avLst/>
            </a:prstGeom>
            <a:ln w="31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5" name="Picture Placeholder 16"/>
          <p:cNvSpPr>
            <a:spLocks noGrp="1"/>
          </p:cNvSpPr>
          <p:nvPr userDrawn="1">
            <p:ph type="pic" sz="quarter" idx="13"/>
          </p:nvPr>
        </p:nvSpPr>
        <p:spPr>
          <a:xfrm>
            <a:off x="1433909" y="2962925"/>
            <a:ext cx="1397794" cy="1397794"/>
          </a:xfrm>
        </p:spPr>
        <p:txBody>
          <a:bodyPr anchor="ctr" anchorCtr="0">
            <a:normAutofit/>
          </a:bodyPr>
          <a:lstStyle>
            <a:lvl1pPr marL="0" indent="0" algn="ctr">
              <a:buNone/>
              <a:defRPr sz="1100">
                <a:latin typeface="Arial"/>
                <a:cs typeface="Arial"/>
              </a:defRPr>
            </a:lvl1pPr>
          </a:lstStyle>
          <a:p>
            <a:endParaRPr lang="en-US" dirty="0"/>
          </a:p>
        </p:txBody>
      </p:sp>
      <p:sp>
        <p:nvSpPr>
          <p:cNvPr id="16" name="Picture Placeholder 16"/>
          <p:cNvSpPr>
            <a:spLocks noGrp="1"/>
          </p:cNvSpPr>
          <p:nvPr userDrawn="1">
            <p:ph type="pic" sz="quarter" idx="14"/>
          </p:nvPr>
        </p:nvSpPr>
        <p:spPr>
          <a:xfrm>
            <a:off x="5396110" y="2962925"/>
            <a:ext cx="1397794" cy="1397794"/>
          </a:xfrm>
        </p:spPr>
        <p:txBody>
          <a:bodyPr anchor="ctr" anchorCtr="0">
            <a:normAutofit/>
          </a:bodyPr>
          <a:lstStyle>
            <a:lvl1pPr marL="0" indent="0" algn="ctr">
              <a:buNone/>
              <a:defRPr sz="1100">
                <a:latin typeface="Arial"/>
                <a:cs typeface="Arial"/>
              </a:defRPr>
            </a:lvl1pPr>
          </a:lstStyle>
          <a:p>
            <a:endParaRPr lang="en-US" dirty="0"/>
          </a:p>
        </p:txBody>
      </p:sp>
      <p:sp>
        <p:nvSpPr>
          <p:cNvPr id="17" name="Picture Placeholder 16"/>
          <p:cNvSpPr>
            <a:spLocks noGrp="1"/>
          </p:cNvSpPr>
          <p:nvPr userDrawn="1">
            <p:ph type="pic" sz="quarter" idx="15"/>
          </p:nvPr>
        </p:nvSpPr>
        <p:spPr>
          <a:xfrm>
            <a:off x="9358708" y="2962925"/>
            <a:ext cx="1397794" cy="1397794"/>
          </a:xfrm>
        </p:spPr>
        <p:txBody>
          <a:bodyPr anchor="ctr" anchorCtr="0">
            <a:normAutofit/>
          </a:bodyPr>
          <a:lstStyle>
            <a:lvl1pPr marL="0" indent="0" algn="ctr">
              <a:buNone/>
              <a:defRPr sz="1100">
                <a:latin typeface="Arial"/>
                <a:cs typeface="Arial"/>
              </a:defRPr>
            </a:lvl1pPr>
          </a:lstStyle>
          <a:p>
            <a:endParaRPr lang="en-US" dirty="0"/>
          </a:p>
        </p:txBody>
      </p:sp>
      <p:pic>
        <p:nvPicPr>
          <p:cNvPr id="43" name="Picture 42"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
        <p:nvSpPr>
          <p:cNvPr id="23" name="Text Placeholder 22"/>
          <p:cNvSpPr>
            <a:spLocks noGrp="1"/>
          </p:cNvSpPr>
          <p:nvPr>
            <p:ph type="body" sz="quarter" idx="20"/>
          </p:nvPr>
        </p:nvSpPr>
        <p:spPr>
          <a:xfrm>
            <a:off x="609441" y="1584325"/>
            <a:ext cx="10969943" cy="1204913"/>
          </a:xfrm>
        </p:spPr>
        <p:txBody>
          <a:bodyPr>
            <a:noAutofit/>
          </a:bodyPr>
          <a:lstStyle>
            <a:lvl1pPr algn="ctr">
              <a:buNone/>
              <a:defRPr lang="en-US" sz="3400" b="0" kern="1200" cap="none" dirty="0" smtClean="0">
                <a:solidFill>
                  <a:schemeClr val="tx1"/>
                </a:solidFill>
                <a:latin typeface="Corbel"/>
                <a:ea typeface="+mn-ea"/>
                <a:cs typeface="Corbel"/>
              </a:defRPr>
            </a:lvl1pPr>
          </a:lstStyle>
          <a:p>
            <a:pPr lvl="0"/>
            <a:r>
              <a:rPr lang="en-US" dirty="0"/>
              <a:t>Click to edit Master text styles</a:t>
            </a:r>
          </a:p>
        </p:txBody>
      </p:sp>
      <p:sp>
        <p:nvSpPr>
          <p:cNvPr id="18" name="Content Placeholder 13"/>
          <p:cNvSpPr>
            <a:spLocks noGrp="1"/>
          </p:cNvSpPr>
          <p:nvPr>
            <p:ph sz="quarter" idx="10"/>
          </p:nvPr>
        </p:nvSpPr>
        <p:spPr>
          <a:xfrm>
            <a:off x="559268" y="4098924"/>
            <a:ext cx="3326461" cy="2260165"/>
          </a:xfrm>
        </p:spPr>
        <p:txBody>
          <a:bodyPr anchor="ctr">
            <a:noAutofit/>
          </a:bodyPr>
          <a:lstStyle>
            <a:lvl1pPr marL="57150" indent="0" algn="ctr">
              <a:buNone/>
              <a:defRPr sz="3000" b="1" cap="all">
                <a:solidFill>
                  <a:schemeClr val="bg1"/>
                </a:solidFill>
                <a:latin typeface="Montserrat"/>
                <a:cs typeface="Montserrat"/>
              </a:defRPr>
            </a:lvl1pPr>
            <a:lvl2pPr marL="57150" indent="0" algn="ctr">
              <a:buNone/>
              <a:defRPr sz="1600">
                <a:solidFill>
                  <a:schemeClr val="bg1"/>
                </a:solidFill>
                <a:latin typeface="Montserrat"/>
                <a:cs typeface="Montserrat"/>
              </a:defRPr>
            </a:lvl2pPr>
            <a:lvl3pPr marL="57150" indent="0" algn="ctr">
              <a:buNone/>
              <a:defRPr>
                <a:latin typeface="Montserrat"/>
                <a:cs typeface="Montserrat"/>
              </a:defRPr>
            </a:lvl3pPr>
            <a:lvl4pPr marL="57150" indent="0" algn="ctr">
              <a:buNone/>
              <a:defRPr>
                <a:latin typeface="Montserrat"/>
                <a:cs typeface="Montserrat"/>
              </a:defRPr>
            </a:lvl4pPr>
            <a:lvl5pPr marL="57150" indent="0" algn="ctr">
              <a:buNone/>
              <a:defRPr>
                <a:latin typeface="Montserrat"/>
                <a:cs typeface="Montserrat"/>
              </a:defRPr>
            </a:lvl5pPr>
          </a:lstStyle>
          <a:p>
            <a:pPr lvl="0"/>
            <a:r>
              <a:rPr lang="en-US" dirty="0"/>
              <a:t>Click to edit Master text styles</a:t>
            </a:r>
          </a:p>
          <a:p>
            <a:pPr lvl="1"/>
            <a:r>
              <a:rPr lang="en-US" dirty="0"/>
              <a:t>Second level</a:t>
            </a:r>
          </a:p>
        </p:txBody>
      </p:sp>
      <p:sp>
        <p:nvSpPr>
          <p:cNvPr id="19" name="Content Placeholder 13"/>
          <p:cNvSpPr>
            <a:spLocks noGrp="1"/>
          </p:cNvSpPr>
          <p:nvPr>
            <p:ph sz="quarter" idx="11"/>
          </p:nvPr>
        </p:nvSpPr>
        <p:spPr>
          <a:xfrm>
            <a:off x="4418012" y="4098924"/>
            <a:ext cx="3326461" cy="2260165"/>
          </a:xfrm>
        </p:spPr>
        <p:txBody>
          <a:bodyPr anchor="ctr">
            <a:noAutofit/>
          </a:bodyPr>
          <a:lstStyle>
            <a:lvl1pPr marL="57150" indent="0" algn="ctr">
              <a:buNone/>
              <a:defRPr sz="3000" b="1" cap="all">
                <a:solidFill>
                  <a:schemeClr val="bg1"/>
                </a:solidFill>
                <a:latin typeface="Montserrat"/>
                <a:cs typeface="Montserrat"/>
              </a:defRPr>
            </a:lvl1pPr>
            <a:lvl2pPr marL="57150" indent="0" algn="ctr">
              <a:buNone/>
              <a:defRPr sz="1600">
                <a:solidFill>
                  <a:schemeClr val="bg1"/>
                </a:solidFill>
                <a:latin typeface="Montserrat"/>
                <a:cs typeface="Montserrat"/>
              </a:defRPr>
            </a:lvl2pPr>
            <a:lvl3pPr marL="57150" indent="0" algn="ctr">
              <a:buNone/>
              <a:defRPr>
                <a:latin typeface="Montserrat"/>
                <a:cs typeface="Montserrat"/>
              </a:defRPr>
            </a:lvl3pPr>
            <a:lvl4pPr marL="57150" indent="0" algn="ctr">
              <a:buNone/>
              <a:defRPr>
                <a:latin typeface="Montserrat"/>
                <a:cs typeface="Montserrat"/>
              </a:defRPr>
            </a:lvl4pPr>
            <a:lvl5pPr marL="57150" indent="0" algn="ctr">
              <a:buNone/>
              <a:defRPr>
                <a:latin typeface="Montserrat"/>
                <a:cs typeface="Montserrat"/>
              </a:defRPr>
            </a:lvl5pPr>
          </a:lstStyle>
          <a:p>
            <a:pPr lvl="0"/>
            <a:r>
              <a:rPr lang="en-US" dirty="0"/>
              <a:t>Click to edit Master text styles</a:t>
            </a:r>
          </a:p>
          <a:p>
            <a:pPr lvl="1"/>
            <a:r>
              <a:rPr lang="en-US" dirty="0"/>
              <a:t>Second level</a:t>
            </a:r>
          </a:p>
        </p:txBody>
      </p:sp>
      <p:sp>
        <p:nvSpPr>
          <p:cNvPr id="24" name="Content Placeholder 13"/>
          <p:cNvSpPr>
            <a:spLocks noGrp="1"/>
          </p:cNvSpPr>
          <p:nvPr>
            <p:ph sz="quarter" idx="12"/>
          </p:nvPr>
        </p:nvSpPr>
        <p:spPr>
          <a:xfrm>
            <a:off x="8380412" y="4098924"/>
            <a:ext cx="3326461" cy="2260165"/>
          </a:xfrm>
        </p:spPr>
        <p:txBody>
          <a:bodyPr anchor="ctr">
            <a:noAutofit/>
          </a:bodyPr>
          <a:lstStyle>
            <a:lvl1pPr marL="57150" indent="0" algn="ctr">
              <a:buNone/>
              <a:defRPr sz="3000" b="1" cap="all">
                <a:solidFill>
                  <a:schemeClr val="bg1"/>
                </a:solidFill>
                <a:latin typeface="Montserrat"/>
                <a:cs typeface="Montserrat"/>
              </a:defRPr>
            </a:lvl1pPr>
            <a:lvl2pPr marL="57150" indent="0" algn="ctr">
              <a:buNone/>
              <a:defRPr sz="1600">
                <a:solidFill>
                  <a:schemeClr val="bg1"/>
                </a:solidFill>
                <a:latin typeface="Montserrat"/>
                <a:cs typeface="Montserrat"/>
              </a:defRPr>
            </a:lvl2pPr>
            <a:lvl3pPr marL="57150" indent="0" algn="ctr">
              <a:buNone/>
              <a:defRPr>
                <a:latin typeface="Montserrat"/>
                <a:cs typeface="Montserrat"/>
              </a:defRPr>
            </a:lvl3pPr>
            <a:lvl4pPr marL="57150" indent="0" algn="ctr">
              <a:buNone/>
              <a:defRPr>
                <a:latin typeface="Montserrat"/>
                <a:cs typeface="Montserrat"/>
              </a:defRPr>
            </a:lvl4pPr>
            <a:lvl5pPr marL="57150" indent="0" algn="ctr">
              <a:buNone/>
              <a:defRPr>
                <a:latin typeface="Montserrat"/>
                <a:cs typeface="Montserrat"/>
              </a:defRPr>
            </a:lvl5pPr>
          </a:lstStyle>
          <a:p>
            <a:pPr lvl="0"/>
            <a:r>
              <a:rPr lang="en-US" dirty="0"/>
              <a:t>Click to edit Master text styles</a:t>
            </a:r>
          </a:p>
          <a:p>
            <a:pPr lvl="1"/>
            <a:r>
              <a:rPr lang="en-US" dirty="0"/>
              <a:t>Second level</a:t>
            </a: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Sidebar">
    <p:bg>
      <p:bgPr>
        <a:solidFill>
          <a:schemeClr val="bg1"/>
        </a:solidFill>
        <a:effectLst/>
      </p:bgPr>
    </p:bg>
    <p:spTree>
      <p:nvGrpSpPr>
        <p:cNvPr id="1" name=""/>
        <p:cNvGrpSpPr/>
        <p:nvPr/>
      </p:nvGrpSpPr>
      <p:grpSpPr>
        <a:xfrm>
          <a:off x="0" y="0"/>
          <a:ext cx="0" cy="0"/>
          <a:chOff x="0" y="0"/>
          <a:chExt cx="0" cy="0"/>
        </a:xfrm>
      </p:grpSpPr>
      <p:pic>
        <p:nvPicPr>
          <p:cNvPr id="5" name="Picture 4"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
        <p:nvSpPr>
          <p:cNvPr id="6" name="Rectangle 5"/>
          <p:cNvSpPr/>
          <p:nvPr userDrawn="1"/>
        </p:nvSpPr>
        <p:spPr>
          <a:xfrm>
            <a:off x="0" y="0"/>
            <a:ext cx="3627453" cy="6858000"/>
          </a:xfrm>
          <a:prstGeom prst="rect">
            <a:avLst/>
          </a:prstGeom>
          <a:solidFill>
            <a:srgbClr val="8DC6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7"/>
          <p:cNvSpPr>
            <a:spLocks noGrp="1"/>
          </p:cNvSpPr>
          <p:nvPr>
            <p:ph type="body" sz="quarter" idx="10"/>
          </p:nvPr>
        </p:nvSpPr>
        <p:spPr>
          <a:xfrm>
            <a:off x="431641" y="392113"/>
            <a:ext cx="2763838" cy="5475287"/>
          </a:xfrm>
        </p:spPr>
        <p:txBody>
          <a:bodyPr>
            <a:noAutofit/>
          </a:bodyPr>
          <a:lstStyle>
            <a:lvl1pPr marL="0" indent="0">
              <a:buNone/>
              <a:defRPr lang="en-US" sz="4400" b="1" kern="1200" cap="all" dirty="0" smtClean="0">
                <a:solidFill>
                  <a:srgbClr val="FFFFFF"/>
                </a:solidFill>
                <a:latin typeface="Montserrat"/>
                <a:ea typeface="+mn-ea"/>
                <a:cs typeface="Montserrat"/>
              </a:defRPr>
            </a:lvl1pPr>
            <a:lvl2pPr marL="50800" indent="0">
              <a:buNone/>
              <a:defRPr lang="en-US" sz="3200" kern="1200" baseline="0" dirty="0" smtClean="0">
                <a:solidFill>
                  <a:schemeClr val="tx1"/>
                </a:solidFill>
                <a:latin typeface="Corbel"/>
                <a:ea typeface="+mn-ea"/>
                <a:cs typeface="Corbel"/>
              </a:defRPr>
            </a:lvl2pPr>
            <a:lvl3pPr marL="50800" indent="0">
              <a:buNone/>
              <a:defRPr lang="en-US" sz="2000" kern="1200" dirty="0" smtClean="0">
                <a:solidFill>
                  <a:schemeClr val="tx1"/>
                </a:solidFill>
                <a:latin typeface="Corbel"/>
                <a:ea typeface="+mn-ea"/>
                <a:cs typeface="Corbel"/>
              </a:defRPr>
            </a:lvl3pPr>
            <a:lvl4pPr marL="50800" indent="0">
              <a:buNone/>
              <a:defRPr lang="en-US" sz="2000" kern="1200" dirty="0" smtClean="0">
                <a:solidFill>
                  <a:schemeClr val="tx1"/>
                </a:solidFill>
                <a:latin typeface="Corbel"/>
                <a:ea typeface="+mn-ea"/>
                <a:cs typeface="Corbel"/>
              </a:defRPr>
            </a:lvl4pPr>
            <a:lvl5pPr marL="50800" indent="0">
              <a:buNone/>
              <a:defRPr lang="en-US" sz="2000" kern="1200" dirty="0" smtClean="0">
                <a:solidFill>
                  <a:schemeClr val="tx1"/>
                </a:solidFill>
                <a:latin typeface="Corbel"/>
                <a:ea typeface="+mn-ea"/>
                <a:cs typeface="Corbel"/>
              </a:defRPr>
            </a:lvl5pPr>
          </a:lstStyle>
          <a:p>
            <a:pPr marL="0" lvl="0" algn="l" defTabSz="457200" rtl="0" eaLnBrk="1" latinLnBrk="0" hangingPunct="1">
              <a:lnSpc>
                <a:spcPts val="4200"/>
              </a:lnSpc>
              <a:spcBef>
                <a:spcPct val="20000"/>
              </a:spcBef>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ft Sidebar + Image">
    <p:bg>
      <p:bgPr>
        <a:solidFill>
          <a:schemeClr val="bg1">
            <a:lumMod val="85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3627453" cy="6858000"/>
          </a:xfrm>
          <a:prstGeom prst="rect">
            <a:avLst/>
          </a:prstGeom>
          <a:solidFill>
            <a:srgbClr val="8DC6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
        <p:nvSpPr>
          <p:cNvPr id="8" name="Text Placeholder 7"/>
          <p:cNvSpPr>
            <a:spLocks noGrp="1"/>
          </p:cNvSpPr>
          <p:nvPr>
            <p:ph type="body" sz="quarter" idx="10"/>
          </p:nvPr>
        </p:nvSpPr>
        <p:spPr>
          <a:xfrm>
            <a:off x="431641" y="392113"/>
            <a:ext cx="2763838" cy="5475287"/>
          </a:xfrm>
        </p:spPr>
        <p:txBody>
          <a:bodyPr>
            <a:noAutofit/>
          </a:bodyPr>
          <a:lstStyle>
            <a:lvl1pPr marL="0" indent="0">
              <a:buNone/>
              <a:defRPr lang="en-US" sz="4400" b="1" kern="1200" cap="all" dirty="0" smtClean="0">
                <a:solidFill>
                  <a:srgbClr val="FFFFFF"/>
                </a:solidFill>
                <a:latin typeface="Montserrat"/>
                <a:ea typeface="+mn-ea"/>
                <a:cs typeface="Montserrat"/>
              </a:defRPr>
            </a:lvl1pPr>
            <a:lvl2pPr marL="50800" indent="0">
              <a:buNone/>
              <a:defRPr lang="en-US" sz="3200" kern="1200" dirty="0" smtClean="0">
                <a:solidFill>
                  <a:schemeClr val="tx1"/>
                </a:solidFill>
                <a:latin typeface="Corbel"/>
                <a:ea typeface="+mn-ea"/>
                <a:cs typeface="Corbel"/>
              </a:defRPr>
            </a:lvl2pPr>
            <a:lvl3pPr marL="50800" indent="0">
              <a:buNone/>
              <a:defRPr lang="en-US" sz="2000" kern="1200" dirty="0" smtClean="0">
                <a:solidFill>
                  <a:schemeClr val="tx1"/>
                </a:solidFill>
                <a:latin typeface="Corbel"/>
                <a:ea typeface="+mn-ea"/>
                <a:cs typeface="Corbel"/>
              </a:defRPr>
            </a:lvl3pPr>
            <a:lvl4pPr marL="50800" indent="0">
              <a:buNone/>
              <a:defRPr lang="en-US" sz="2000" kern="1200" dirty="0" smtClean="0">
                <a:solidFill>
                  <a:schemeClr val="tx1"/>
                </a:solidFill>
                <a:latin typeface="Corbel"/>
                <a:ea typeface="+mn-ea"/>
                <a:cs typeface="Corbel"/>
              </a:defRPr>
            </a:lvl4pPr>
            <a:lvl5pPr marL="50800" indent="0">
              <a:buNone/>
              <a:defRPr lang="en-US" sz="2000" kern="1200" dirty="0" smtClean="0">
                <a:solidFill>
                  <a:schemeClr val="tx1"/>
                </a:solidFill>
                <a:latin typeface="Corbel"/>
                <a:ea typeface="+mn-ea"/>
                <a:cs typeface="Corbel"/>
              </a:defRPr>
            </a:lvl5pPr>
          </a:lstStyle>
          <a:p>
            <a:pPr marL="0" lvl="0" algn="l" defTabSz="457200" rtl="0" eaLnBrk="1" latinLnBrk="0" hangingPunct="1">
              <a:lnSpc>
                <a:spcPts val="4200"/>
              </a:lnSpc>
              <a:spcBef>
                <a:spcPct val="20000"/>
              </a:spcBef>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dividual Product Offering">
    <p:bg>
      <p:bgPr>
        <a:solidFill>
          <a:schemeClr val="bg1"/>
        </a:solidFill>
        <a:effectLst/>
      </p:bgPr>
    </p:bg>
    <p:spTree>
      <p:nvGrpSpPr>
        <p:cNvPr id="1" name=""/>
        <p:cNvGrpSpPr/>
        <p:nvPr/>
      </p:nvGrpSpPr>
      <p:grpSpPr>
        <a:xfrm>
          <a:off x="0" y="0"/>
          <a:ext cx="0" cy="0"/>
          <a:chOff x="0" y="0"/>
          <a:chExt cx="0" cy="0"/>
        </a:xfrm>
      </p:grpSpPr>
      <p:pic>
        <p:nvPicPr>
          <p:cNvPr id="5" name="Picture 4"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
        <p:nvSpPr>
          <p:cNvPr id="6" name="Rectangle 5"/>
          <p:cNvSpPr/>
          <p:nvPr userDrawn="1"/>
        </p:nvSpPr>
        <p:spPr>
          <a:xfrm>
            <a:off x="0" y="0"/>
            <a:ext cx="3627453" cy="6858000"/>
          </a:xfrm>
          <a:prstGeom prst="rect">
            <a:avLst/>
          </a:prstGeom>
          <a:solidFill>
            <a:srgbClr val="8DC6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7"/>
          <p:cNvSpPr>
            <a:spLocks noGrp="1"/>
          </p:cNvSpPr>
          <p:nvPr>
            <p:ph type="body" sz="quarter" idx="10" hasCustomPrompt="1"/>
          </p:nvPr>
        </p:nvSpPr>
        <p:spPr>
          <a:xfrm>
            <a:off x="431640" y="392113"/>
            <a:ext cx="3124329" cy="5475287"/>
          </a:xfrm>
        </p:spPr>
        <p:txBody>
          <a:bodyPr>
            <a:noAutofit/>
          </a:bodyPr>
          <a:lstStyle>
            <a:lvl1pPr marL="0" indent="0">
              <a:buNone/>
              <a:defRPr lang="en-US" sz="4400" b="1" kern="1200" cap="all" dirty="0" smtClean="0">
                <a:solidFill>
                  <a:srgbClr val="FFFFFF"/>
                </a:solidFill>
                <a:latin typeface="Montserrat"/>
                <a:ea typeface="+mn-ea"/>
                <a:cs typeface="Montserrat"/>
              </a:defRPr>
            </a:lvl1pPr>
            <a:lvl2pPr marL="50800" indent="0">
              <a:buNone/>
              <a:defRPr lang="en-US" sz="3200" kern="1200" dirty="0" smtClean="0">
                <a:solidFill>
                  <a:schemeClr val="tx1"/>
                </a:solidFill>
                <a:latin typeface="Corbel"/>
                <a:ea typeface="+mn-ea"/>
                <a:cs typeface="Corbel"/>
              </a:defRPr>
            </a:lvl2pPr>
            <a:lvl3pPr marL="50800" indent="0">
              <a:buNone/>
              <a:defRPr lang="en-US" sz="2000" kern="1200" baseline="0" dirty="0" smtClean="0">
                <a:solidFill>
                  <a:schemeClr val="tx1"/>
                </a:solidFill>
                <a:latin typeface="Corbel"/>
                <a:ea typeface="+mn-ea"/>
                <a:cs typeface="Corbel"/>
              </a:defRPr>
            </a:lvl3pPr>
            <a:lvl4pPr marL="50800" indent="0">
              <a:buNone/>
              <a:defRPr lang="en-US" sz="2000" kern="1200" dirty="0" smtClean="0">
                <a:solidFill>
                  <a:schemeClr val="tx1"/>
                </a:solidFill>
                <a:latin typeface="Corbel"/>
                <a:ea typeface="+mn-ea"/>
                <a:cs typeface="Corbel"/>
              </a:defRPr>
            </a:lvl4pPr>
            <a:lvl5pPr marL="50800" indent="0">
              <a:buNone/>
              <a:defRPr lang="en-US" sz="2000" kern="1200" dirty="0" smtClean="0">
                <a:solidFill>
                  <a:schemeClr val="tx1"/>
                </a:solidFill>
                <a:latin typeface="Corbel"/>
                <a:ea typeface="+mn-ea"/>
                <a:cs typeface="Corbel"/>
              </a:defRPr>
            </a:lvl5pPr>
          </a:lstStyle>
          <a:p>
            <a:pPr marL="0" lvl="0" algn="l" defTabSz="457200" rtl="0" eaLnBrk="1" latinLnBrk="0" hangingPunct="1">
              <a:lnSpc>
                <a:spcPts val="4200"/>
              </a:lnSpc>
              <a:spcBef>
                <a:spcPct val="20000"/>
              </a:spcBef>
              <a:defRPr/>
            </a:pPr>
            <a:r>
              <a:rPr lang="en-US" dirty="0"/>
              <a:t>What we Deliver</a:t>
            </a:r>
          </a:p>
          <a:p>
            <a:pPr lvl="1"/>
            <a:r>
              <a:rPr lang="en-US" dirty="0"/>
              <a:t>Product Name</a:t>
            </a:r>
          </a:p>
          <a:p>
            <a:pPr lvl="2"/>
            <a:r>
              <a:rPr lang="en-US" dirty="0"/>
              <a:t>Product Synopsis</a:t>
            </a:r>
          </a:p>
        </p:txBody>
      </p:sp>
      <p:sp>
        <p:nvSpPr>
          <p:cNvPr id="3" name="Text Placeholder 2"/>
          <p:cNvSpPr>
            <a:spLocks noGrp="1"/>
          </p:cNvSpPr>
          <p:nvPr>
            <p:ph type="body" sz="quarter" idx="11"/>
          </p:nvPr>
        </p:nvSpPr>
        <p:spPr>
          <a:xfrm>
            <a:off x="4072913" y="467135"/>
            <a:ext cx="6070616" cy="5260975"/>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16"/>
          <p:cNvSpPr>
            <a:spLocks noGrp="1"/>
          </p:cNvSpPr>
          <p:nvPr>
            <p:ph type="pic" sz="quarter" idx="13" hasCustomPrompt="1"/>
          </p:nvPr>
        </p:nvSpPr>
        <p:spPr>
          <a:xfrm>
            <a:off x="10322401" y="467135"/>
            <a:ext cx="1397794" cy="1397794"/>
          </a:xfrm>
        </p:spPr>
        <p:txBody>
          <a:bodyPr anchor="ctr" anchorCtr="0">
            <a:normAutofit/>
          </a:bodyPr>
          <a:lstStyle>
            <a:lvl1pPr marL="0" indent="0" algn="ctr">
              <a:buNone/>
              <a:defRPr sz="1100">
                <a:latin typeface="Arial"/>
                <a:cs typeface="Arial"/>
              </a:defRPr>
            </a:lvl1pPr>
          </a:lstStyle>
          <a:p>
            <a:r>
              <a:rPr lang="en-US" dirty="0"/>
              <a:t>Icon</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ft Sidebar Blue">
    <p:bg>
      <p:bgPr>
        <a:solidFill>
          <a:schemeClr val="bg1"/>
        </a:solidFill>
        <a:effectLst/>
      </p:bgPr>
    </p:bg>
    <p:spTree>
      <p:nvGrpSpPr>
        <p:cNvPr id="1" name=""/>
        <p:cNvGrpSpPr/>
        <p:nvPr/>
      </p:nvGrpSpPr>
      <p:grpSpPr>
        <a:xfrm>
          <a:off x="0" y="0"/>
          <a:ext cx="0" cy="0"/>
          <a:chOff x="0" y="0"/>
          <a:chExt cx="0" cy="0"/>
        </a:xfrm>
      </p:grpSpPr>
      <p:pic>
        <p:nvPicPr>
          <p:cNvPr id="5" name="Picture 4"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
        <p:nvSpPr>
          <p:cNvPr id="6" name="Rectangle 5"/>
          <p:cNvSpPr/>
          <p:nvPr userDrawn="1"/>
        </p:nvSpPr>
        <p:spPr>
          <a:xfrm>
            <a:off x="0" y="0"/>
            <a:ext cx="3627453" cy="6858000"/>
          </a:xfrm>
          <a:prstGeom prst="rect">
            <a:avLst/>
          </a:prstGeom>
          <a:solidFill>
            <a:srgbClr val="8DC6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3"/>
          <a:stretch>
            <a:fillRect/>
          </a:stretch>
        </p:blipFill>
        <p:spPr>
          <a:xfrm>
            <a:off x="0" y="0"/>
            <a:ext cx="3797300" cy="6858000"/>
          </a:xfrm>
          <a:prstGeom prst="rect">
            <a:avLst/>
          </a:prstGeom>
        </p:spPr>
      </p:pic>
      <p:sp>
        <p:nvSpPr>
          <p:cNvPr id="7" name="Text Placeholder 7"/>
          <p:cNvSpPr>
            <a:spLocks noGrp="1"/>
          </p:cNvSpPr>
          <p:nvPr>
            <p:ph type="body" sz="quarter" idx="10"/>
          </p:nvPr>
        </p:nvSpPr>
        <p:spPr>
          <a:xfrm>
            <a:off x="431641" y="392113"/>
            <a:ext cx="2763838" cy="5475287"/>
          </a:xfrm>
        </p:spPr>
        <p:txBody>
          <a:bodyPr>
            <a:noAutofit/>
          </a:bodyPr>
          <a:lstStyle>
            <a:lvl1pPr marL="0" indent="0">
              <a:buNone/>
              <a:defRPr lang="en-US" sz="4400" b="1" kern="1200" cap="all" dirty="0" smtClean="0">
                <a:solidFill>
                  <a:srgbClr val="FFFFFF"/>
                </a:solidFill>
                <a:latin typeface="Montserrat"/>
                <a:ea typeface="+mn-ea"/>
                <a:cs typeface="Montserrat"/>
              </a:defRPr>
            </a:lvl1pPr>
            <a:lvl2pPr marL="50800" indent="0">
              <a:buNone/>
              <a:defRPr lang="en-US" sz="3200" kern="1200" dirty="0" smtClean="0">
                <a:solidFill>
                  <a:schemeClr val="bg1"/>
                </a:solidFill>
                <a:latin typeface="Corbel"/>
                <a:ea typeface="+mn-ea"/>
                <a:cs typeface="Corbel"/>
              </a:defRPr>
            </a:lvl2pPr>
            <a:lvl3pPr marL="50800" indent="0">
              <a:buNone/>
              <a:defRPr lang="en-US" sz="2000" kern="1200" dirty="0" smtClean="0">
                <a:solidFill>
                  <a:schemeClr val="bg1"/>
                </a:solidFill>
                <a:latin typeface="Corbel"/>
                <a:ea typeface="+mn-ea"/>
                <a:cs typeface="Corbel"/>
              </a:defRPr>
            </a:lvl3pPr>
            <a:lvl4pPr marL="50800" indent="0">
              <a:buNone/>
              <a:defRPr lang="en-US" sz="2000" kern="1200" dirty="0" smtClean="0">
                <a:solidFill>
                  <a:schemeClr val="bg1"/>
                </a:solidFill>
                <a:latin typeface="Corbel"/>
                <a:ea typeface="+mn-ea"/>
                <a:cs typeface="Corbel"/>
              </a:defRPr>
            </a:lvl4pPr>
            <a:lvl5pPr marL="50800" indent="0">
              <a:buNone/>
              <a:defRPr lang="en-US" sz="2000" kern="1200" dirty="0" smtClean="0">
                <a:solidFill>
                  <a:schemeClr val="bg1"/>
                </a:solidFill>
                <a:latin typeface="Corbel"/>
                <a:ea typeface="+mn-ea"/>
                <a:cs typeface="Corbel"/>
              </a:defRPr>
            </a:lvl5pPr>
          </a:lstStyle>
          <a:p>
            <a:pPr marL="0" lvl="0" algn="l" defTabSz="457200" rtl="0" eaLnBrk="1" latinLnBrk="0" hangingPunct="1">
              <a:lnSpc>
                <a:spcPts val="4200"/>
              </a:lnSpc>
              <a:spcBef>
                <a:spcPct val="20000"/>
              </a:spcBef>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ft Sidebar Blue + Image">
    <p:bg>
      <p:bgPr>
        <a:solidFill>
          <a:schemeClr val="bg1">
            <a:lumMod val="85000"/>
          </a:schemeClr>
        </a:solidFill>
        <a:effectLst/>
      </p:bgPr>
    </p:bg>
    <p:spTree>
      <p:nvGrpSpPr>
        <p:cNvPr id="1" name=""/>
        <p:cNvGrpSpPr/>
        <p:nvPr/>
      </p:nvGrpSpPr>
      <p:grpSpPr>
        <a:xfrm>
          <a:off x="0" y="0"/>
          <a:ext cx="0" cy="0"/>
          <a:chOff x="0" y="0"/>
          <a:chExt cx="0" cy="0"/>
        </a:xfrm>
      </p:grpSpPr>
      <p:pic>
        <p:nvPicPr>
          <p:cNvPr id="7" name="Picture 6" descr="folio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0295" y="6357301"/>
            <a:ext cx="2034540" cy="196596"/>
          </a:xfrm>
          <a:prstGeom prst="rect">
            <a:avLst/>
          </a:prstGeom>
        </p:spPr>
      </p:pic>
      <p:pic>
        <p:nvPicPr>
          <p:cNvPr id="4" name="Picture 3"/>
          <p:cNvPicPr>
            <a:picLocks noChangeAspect="1"/>
          </p:cNvPicPr>
          <p:nvPr userDrawn="1"/>
        </p:nvPicPr>
        <p:blipFill>
          <a:blip r:embed="rId3"/>
          <a:stretch>
            <a:fillRect/>
          </a:stretch>
        </p:blipFill>
        <p:spPr>
          <a:xfrm>
            <a:off x="0" y="0"/>
            <a:ext cx="3797300" cy="6858000"/>
          </a:xfrm>
          <a:prstGeom prst="rect">
            <a:avLst/>
          </a:prstGeom>
        </p:spPr>
      </p:pic>
      <p:sp>
        <p:nvSpPr>
          <p:cNvPr id="10" name="Text Placeholder 7"/>
          <p:cNvSpPr>
            <a:spLocks noGrp="1"/>
          </p:cNvSpPr>
          <p:nvPr>
            <p:ph type="body" sz="quarter" idx="10"/>
          </p:nvPr>
        </p:nvSpPr>
        <p:spPr>
          <a:xfrm>
            <a:off x="431641" y="392113"/>
            <a:ext cx="2763838" cy="5475287"/>
          </a:xfrm>
        </p:spPr>
        <p:txBody>
          <a:bodyPr>
            <a:noAutofit/>
          </a:bodyPr>
          <a:lstStyle>
            <a:lvl1pPr marL="0" indent="0">
              <a:buNone/>
              <a:defRPr lang="en-US" sz="4400" b="1" kern="1200" cap="all" dirty="0" smtClean="0">
                <a:solidFill>
                  <a:srgbClr val="FFFFFF"/>
                </a:solidFill>
                <a:latin typeface="Montserrat"/>
                <a:ea typeface="+mn-ea"/>
                <a:cs typeface="Montserrat"/>
              </a:defRPr>
            </a:lvl1pPr>
            <a:lvl2pPr marL="50800" indent="0">
              <a:buNone/>
              <a:defRPr lang="en-US" sz="3200" kern="1200" dirty="0" smtClean="0">
                <a:solidFill>
                  <a:schemeClr val="bg1"/>
                </a:solidFill>
                <a:latin typeface="Corbel"/>
                <a:ea typeface="+mn-ea"/>
                <a:cs typeface="Corbel"/>
              </a:defRPr>
            </a:lvl2pPr>
            <a:lvl3pPr marL="50800" indent="0">
              <a:buNone/>
              <a:defRPr lang="en-US" sz="2000" kern="1200" dirty="0" smtClean="0">
                <a:solidFill>
                  <a:schemeClr val="bg1"/>
                </a:solidFill>
                <a:latin typeface="Corbel"/>
                <a:ea typeface="+mn-ea"/>
                <a:cs typeface="Corbel"/>
              </a:defRPr>
            </a:lvl3pPr>
            <a:lvl4pPr marL="50800" indent="0">
              <a:buNone/>
              <a:defRPr lang="en-US" sz="2000" kern="1200" dirty="0" smtClean="0">
                <a:solidFill>
                  <a:schemeClr val="bg1"/>
                </a:solidFill>
                <a:latin typeface="Corbel"/>
                <a:ea typeface="+mn-ea"/>
                <a:cs typeface="Corbel"/>
              </a:defRPr>
            </a:lvl4pPr>
            <a:lvl5pPr marL="50800" indent="0">
              <a:buNone/>
              <a:defRPr lang="en-US" sz="2000" kern="1200" dirty="0" smtClean="0">
                <a:solidFill>
                  <a:schemeClr val="bg1"/>
                </a:solidFill>
                <a:latin typeface="Corbel"/>
                <a:ea typeface="+mn-ea"/>
                <a:cs typeface="Corbel"/>
              </a:defRPr>
            </a:lvl5pPr>
          </a:lstStyle>
          <a:p>
            <a:pPr marL="0" lvl="0" algn="l" defTabSz="457200" rtl="0" eaLnBrk="1" latinLnBrk="0" hangingPunct="1">
              <a:lnSpc>
                <a:spcPts val="4200"/>
              </a:lnSpc>
              <a:spcBef>
                <a:spcPct val="20000"/>
              </a:spcBef>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ft Sidebar + Icons or .GIFs matrix">
    <p:spTree>
      <p:nvGrpSpPr>
        <p:cNvPr id="1" name=""/>
        <p:cNvGrpSpPr/>
        <p:nvPr/>
      </p:nvGrpSpPr>
      <p:grpSpPr>
        <a:xfrm>
          <a:off x="0" y="0"/>
          <a:ext cx="0" cy="0"/>
          <a:chOff x="0" y="0"/>
          <a:chExt cx="0" cy="0"/>
        </a:xfrm>
      </p:grpSpPr>
      <p:sp>
        <p:nvSpPr>
          <p:cNvPr id="3" name="Rectangle 2"/>
          <p:cNvSpPr/>
          <p:nvPr userDrawn="1"/>
        </p:nvSpPr>
        <p:spPr>
          <a:xfrm>
            <a:off x="0" y="0"/>
            <a:ext cx="3627453" cy="6858000"/>
          </a:xfrm>
          <a:prstGeom prst="rect">
            <a:avLst/>
          </a:prstGeom>
          <a:solidFill>
            <a:srgbClr val="8DC6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
        <p:nvSpPr>
          <p:cNvPr id="8" name="Text Placeholder 7"/>
          <p:cNvSpPr>
            <a:spLocks noGrp="1"/>
          </p:cNvSpPr>
          <p:nvPr>
            <p:ph type="body" sz="quarter" idx="10"/>
          </p:nvPr>
        </p:nvSpPr>
        <p:spPr>
          <a:xfrm>
            <a:off x="431641" y="392113"/>
            <a:ext cx="2763838" cy="5475287"/>
          </a:xfrm>
        </p:spPr>
        <p:txBody>
          <a:bodyPr>
            <a:noAutofit/>
          </a:bodyPr>
          <a:lstStyle>
            <a:lvl1pPr marL="0" indent="0">
              <a:buNone/>
              <a:defRPr lang="en-US" sz="4400" b="1" kern="1200" cap="all" dirty="0" smtClean="0">
                <a:solidFill>
                  <a:srgbClr val="FFFFFF"/>
                </a:solidFill>
                <a:latin typeface="Montserrat"/>
                <a:ea typeface="+mn-ea"/>
                <a:cs typeface="Montserrat"/>
              </a:defRPr>
            </a:lvl1pPr>
            <a:lvl2pPr marL="50800" indent="0">
              <a:buNone/>
              <a:defRPr lang="en-US" sz="3200" kern="1200" dirty="0" smtClean="0">
                <a:solidFill>
                  <a:schemeClr val="tx1"/>
                </a:solidFill>
                <a:latin typeface="Corbel"/>
                <a:ea typeface="+mn-ea"/>
                <a:cs typeface="Corbel"/>
              </a:defRPr>
            </a:lvl2pPr>
            <a:lvl3pPr marL="50800" indent="0">
              <a:buNone/>
              <a:defRPr lang="en-US" sz="2000" kern="1200" dirty="0" smtClean="0">
                <a:solidFill>
                  <a:schemeClr val="tx1"/>
                </a:solidFill>
                <a:latin typeface="Corbel"/>
                <a:ea typeface="+mn-ea"/>
                <a:cs typeface="Corbel"/>
              </a:defRPr>
            </a:lvl3pPr>
            <a:lvl4pPr marL="50800" indent="0">
              <a:buNone/>
              <a:defRPr lang="en-US" sz="2000" kern="1200" dirty="0" smtClean="0">
                <a:solidFill>
                  <a:schemeClr val="tx1"/>
                </a:solidFill>
                <a:latin typeface="Corbel"/>
                <a:ea typeface="+mn-ea"/>
                <a:cs typeface="Corbel"/>
              </a:defRPr>
            </a:lvl4pPr>
            <a:lvl5pPr marL="50800" indent="0">
              <a:buNone/>
              <a:defRPr lang="en-US" sz="2000" kern="1200" dirty="0" smtClean="0">
                <a:solidFill>
                  <a:schemeClr val="tx1"/>
                </a:solidFill>
                <a:latin typeface="Corbel"/>
                <a:ea typeface="+mn-ea"/>
                <a:cs typeface="Corbel"/>
              </a:defRPr>
            </a:lvl5pPr>
          </a:lstStyle>
          <a:p>
            <a:pPr marL="0" lvl="0" algn="l" defTabSz="457200" rtl="0" eaLnBrk="1" latinLnBrk="0" hangingPunct="1">
              <a:lnSpc>
                <a:spcPts val="4200"/>
              </a:lnSpc>
              <a:spcBef>
                <a:spcPct val="20000"/>
              </a:spcBef>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Picture Placeholder 16"/>
          <p:cNvSpPr>
            <a:spLocks noGrp="1"/>
          </p:cNvSpPr>
          <p:nvPr>
            <p:ph type="pic" sz="quarter" idx="13"/>
          </p:nvPr>
        </p:nvSpPr>
        <p:spPr>
          <a:xfrm>
            <a:off x="4558836" y="3429000"/>
            <a:ext cx="1397794" cy="1397794"/>
          </a:xfrm>
        </p:spPr>
        <p:txBody>
          <a:bodyPr anchor="ctr" anchorCtr="0">
            <a:normAutofit/>
          </a:bodyPr>
          <a:lstStyle>
            <a:lvl1pPr marL="0" indent="0" algn="ctr">
              <a:buNone/>
              <a:defRPr sz="1100">
                <a:latin typeface="Arial"/>
                <a:cs typeface="Arial"/>
              </a:defRPr>
            </a:lvl1pPr>
          </a:lstStyle>
          <a:p>
            <a:endParaRPr lang="en-US" dirty="0"/>
          </a:p>
        </p:txBody>
      </p:sp>
      <p:sp>
        <p:nvSpPr>
          <p:cNvPr id="23" name="Picture Placeholder 16"/>
          <p:cNvSpPr>
            <a:spLocks noGrp="1"/>
          </p:cNvSpPr>
          <p:nvPr>
            <p:ph type="pic" sz="quarter" idx="14"/>
          </p:nvPr>
        </p:nvSpPr>
        <p:spPr>
          <a:xfrm>
            <a:off x="7210821" y="392113"/>
            <a:ext cx="1397794" cy="1397794"/>
          </a:xfrm>
        </p:spPr>
        <p:txBody>
          <a:bodyPr anchor="ctr" anchorCtr="0">
            <a:normAutofit/>
          </a:bodyPr>
          <a:lstStyle>
            <a:lvl1pPr marL="0" indent="0" algn="ctr">
              <a:buNone/>
              <a:defRPr sz="1100">
                <a:latin typeface="Arial"/>
                <a:cs typeface="Arial"/>
              </a:defRPr>
            </a:lvl1pPr>
          </a:lstStyle>
          <a:p>
            <a:endParaRPr lang="en-US" dirty="0"/>
          </a:p>
        </p:txBody>
      </p:sp>
      <p:sp>
        <p:nvSpPr>
          <p:cNvPr id="24" name="Picture Placeholder 16"/>
          <p:cNvSpPr>
            <a:spLocks noGrp="1"/>
          </p:cNvSpPr>
          <p:nvPr>
            <p:ph type="pic" sz="quarter" idx="15"/>
          </p:nvPr>
        </p:nvSpPr>
        <p:spPr>
          <a:xfrm>
            <a:off x="9812007" y="3429000"/>
            <a:ext cx="1397794" cy="1397794"/>
          </a:xfrm>
        </p:spPr>
        <p:txBody>
          <a:bodyPr anchor="ctr" anchorCtr="0">
            <a:normAutofit/>
          </a:bodyPr>
          <a:lstStyle>
            <a:lvl1pPr marL="0" indent="0" algn="ctr">
              <a:buNone/>
              <a:defRPr sz="1100">
                <a:latin typeface="Arial"/>
                <a:cs typeface="Arial"/>
              </a:defRPr>
            </a:lvl1pPr>
          </a:lstStyle>
          <a:p>
            <a:endParaRPr lang="en-US" dirty="0"/>
          </a:p>
        </p:txBody>
      </p:sp>
      <p:sp>
        <p:nvSpPr>
          <p:cNvPr id="34" name="Text Placeholder 33"/>
          <p:cNvSpPr>
            <a:spLocks noGrp="1"/>
          </p:cNvSpPr>
          <p:nvPr userDrawn="1">
            <p:ph type="body" sz="quarter" idx="16"/>
          </p:nvPr>
        </p:nvSpPr>
        <p:spPr>
          <a:xfrm>
            <a:off x="4188893" y="1885403"/>
            <a:ext cx="2137681" cy="918424"/>
          </a:xfrm>
        </p:spPr>
        <p:txBody>
          <a:bodyPr>
            <a:noAutofit/>
          </a:bodyPr>
          <a:lstStyle>
            <a:lvl1pPr marL="0" indent="0" algn="ctr" defTabSz="457200" rtl="0" eaLnBrk="1" latinLnBrk="0" hangingPunct="1">
              <a:buNone/>
              <a:defRPr lang="en-US" sz="3000" kern="1200" baseline="30000" dirty="0" smtClean="0">
                <a:solidFill>
                  <a:schemeClr val="tx1"/>
                </a:solidFill>
                <a:latin typeface="Corbel"/>
                <a:ea typeface="+mn-ea"/>
                <a:cs typeface="Corbel"/>
              </a:defRPr>
            </a:lvl1pPr>
          </a:lstStyle>
          <a:p>
            <a:pPr lvl="0"/>
            <a:r>
              <a:rPr lang="en-US" dirty="0"/>
              <a:t>Click to edit Master text styles</a:t>
            </a:r>
          </a:p>
        </p:txBody>
      </p:sp>
      <p:sp>
        <p:nvSpPr>
          <p:cNvPr id="35" name="Text Placeholder 33"/>
          <p:cNvSpPr>
            <a:spLocks noGrp="1"/>
          </p:cNvSpPr>
          <p:nvPr userDrawn="1">
            <p:ph type="body" sz="quarter" idx="17"/>
          </p:nvPr>
        </p:nvSpPr>
        <p:spPr>
          <a:xfrm>
            <a:off x="6840878" y="1885403"/>
            <a:ext cx="2137681" cy="918424"/>
          </a:xfrm>
        </p:spPr>
        <p:txBody>
          <a:bodyPr>
            <a:noAutofit/>
          </a:bodyPr>
          <a:lstStyle>
            <a:lvl1pPr marL="0" indent="0" algn="ctr" defTabSz="457200" rtl="0" eaLnBrk="1" latinLnBrk="0" hangingPunct="1">
              <a:buNone/>
              <a:defRPr lang="en-US" sz="3000" kern="1200" baseline="30000" dirty="0" smtClean="0">
                <a:solidFill>
                  <a:schemeClr val="tx1"/>
                </a:solidFill>
                <a:latin typeface="Corbel"/>
                <a:ea typeface="+mn-ea"/>
                <a:cs typeface="Corbel"/>
              </a:defRPr>
            </a:lvl1pPr>
          </a:lstStyle>
          <a:p>
            <a:pPr lvl="0"/>
            <a:r>
              <a:rPr lang="en-US" dirty="0"/>
              <a:t>Click to edit Master text styles</a:t>
            </a:r>
          </a:p>
        </p:txBody>
      </p:sp>
      <p:sp>
        <p:nvSpPr>
          <p:cNvPr id="36" name="Text Placeholder 33"/>
          <p:cNvSpPr>
            <a:spLocks noGrp="1"/>
          </p:cNvSpPr>
          <p:nvPr userDrawn="1">
            <p:ph type="body" sz="quarter" idx="18"/>
          </p:nvPr>
        </p:nvSpPr>
        <p:spPr>
          <a:xfrm>
            <a:off x="9442064" y="1885403"/>
            <a:ext cx="2137681" cy="918424"/>
          </a:xfrm>
        </p:spPr>
        <p:txBody>
          <a:bodyPr>
            <a:noAutofit/>
          </a:bodyPr>
          <a:lstStyle>
            <a:lvl1pPr marL="0" indent="0" algn="ctr" defTabSz="457200" rtl="0" eaLnBrk="1" latinLnBrk="0" hangingPunct="1">
              <a:buNone/>
              <a:defRPr lang="en-US" sz="3000" kern="1200" baseline="30000" dirty="0" smtClean="0">
                <a:solidFill>
                  <a:schemeClr val="tx1"/>
                </a:solidFill>
                <a:latin typeface="Corbel"/>
                <a:ea typeface="+mn-ea"/>
                <a:cs typeface="Corbel"/>
              </a:defRPr>
            </a:lvl1pPr>
          </a:lstStyle>
          <a:p>
            <a:pPr lvl="0"/>
            <a:r>
              <a:rPr lang="en-US" dirty="0"/>
              <a:t>Click to edit Master text styles</a:t>
            </a:r>
          </a:p>
        </p:txBody>
      </p:sp>
      <p:sp>
        <p:nvSpPr>
          <p:cNvPr id="37" name="Text Placeholder 33"/>
          <p:cNvSpPr>
            <a:spLocks noGrp="1"/>
          </p:cNvSpPr>
          <p:nvPr userDrawn="1">
            <p:ph type="body" sz="quarter" idx="19"/>
          </p:nvPr>
        </p:nvSpPr>
        <p:spPr>
          <a:xfrm>
            <a:off x="9442064" y="4933401"/>
            <a:ext cx="2137681" cy="918424"/>
          </a:xfrm>
        </p:spPr>
        <p:txBody>
          <a:bodyPr>
            <a:noAutofit/>
          </a:bodyPr>
          <a:lstStyle>
            <a:lvl1pPr marL="0" indent="0" algn="ctr" defTabSz="457200" rtl="0" eaLnBrk="1" latinLnBrk="0" hangingPunct="1">
              <a:buNone/>
              <a:defRPr lang="en-US" sz="3000" kern="1200" baseline="30000" dirty="0" smtClean="0">
                <a:solidFill>
                  <a:schemeClr val="tx1"/>
                </a:solidFill>
                <a:latin typeface="Corbel"/>
                <a:ea typeface="+mn-ea"/>
                <a:cs typeface="Corbel"/>
              </a:defRPr>
            </a:lvl1pPr>
          </a:lstStyle>
          <a:p>
            <a:pPr lvl="0"/>
            <a:r>
              <a:rPr lang="en-US" dirty="0"/>
              <a:t>Click to edit Master text styles</a:t>
            </a:r>
          </a:p>
        </p:txBody>
      </p:sp>
      <p:sp>
        <p:nvSpPr>
          <p:cNvPr id="38" name="Picture Placeholder 16"/>
          <p:cNvSpPr>
            <a:spLocks noGrp="1"/>
          </p:cNvSpPr>
          <p:nvPr userDrawn="1">
            <p:ph type="pic" sz="quarter" idx="20"/>
          </p:nvPr>
        </p:nvSpPr>
        <p:spPr>
          <a:xfrm>
            <a:off x="7210821" y="3429000"/>
            <a:ext cx="1397794" cy="1397794"/>
          </a:xfrm>
        </p:spPr>
        <p:txBody>
          <a:bodyPr anchor="ctr" anchorCtr="0">
            <a:normAutofit/>
          </a:bodyPr>
          <a:lstStyle>
            <a:lvl1pPr marL="0" indent="0" algn="ctr">
              <a:buNone/>
              <a:defRPr sz="1100">
                <a:latin typeface="Arial"/>
                <a:cs typeface="Arial"/>
              </a:defRPr>
            </a:lvl1pPr>
          </a:lstStyle>
          <a:p>
            <a:endParaRPr lang="en-US" dirty="0"/>
          </a:p>
        </p:txBody>
      </p:sp>
      <p:sp>
        <p:nvSpPr>
          <p:cNvPr id="39" name="Picture Placeholder 16"/>
          <p:cNvSpPr>
            <a:spLocks noGrp="1"/>
          </p:cNvSpPr>
          <p:nvPr userDrawn="1">
            <p:ph type="pic" sz="quarter" idx="21" hasCustomPrompt="1"/>
          </p:nvPr>
        </p:nvSpPr>
        <p:spPr>
          <a:xfrm>
            <a:off x="4558836" y="392113"/>
            <a:ext cx="1397794" cy="1397794"/>
          </a:xfrm>
        </p:spPr>
        <p:txBody>
          <a:bodyPr anchor="ctr" anchorCtr="0">
            <a:normAutofit/>
          </a:bodyPr>
          <a:lstStyle>
            <a:lvl1pPr marL="0" indent="0" algn="ctr">
              <a:buNone/>
              <a:defRPr sz="1100">
                <a:latin typeface="Arial"/>
                <a:cs typeface="Arial"/>
              </a:defRPr>
            </a:lvl1pPr>
          </a:lstStyle>
          <a:p>
            <a:r>
              <a:rPr lang="en-US" dirty="0"/>
              <a:t> </a:t>
            </a:r>
          </a:p>
        </p:txBody>
      </p:sp>
      <p:sp>
        <p:nvSpPr>
          <p:cNvPr id="40" name="Picture Placeholder 16"/>
          <p:cNvSpPr>
            <a:spLocks noGrp="1"/>
          </p:cNvSpPr>
          <p:nvPr userDrawn="1">
            <p:ph type="pic" sz="quarter" idx="22"/>
          </p:nvPr>
        </p:nvSpPr>
        <p:spPr>
          <a:xfrm>
            <a:off x="9812007" y="392113"/>
            <a:ext cx="1397794" cy="1397794"/>
          </a:xfrm>
        </p:spPr>
        <p:txBody>
          <a:bodyPr anchor="ctr" anchorCtr="0">
            <a:normAutofit/>
          </a:bodyPr>
          <a:lstStyle>
            <a:lvl1pPr marL="0" indent="0" algn="ctr">
              <a:buNone/>
              <a:defRPr sz="1100">
                <a:latin typeface="Arial"/>
                <a:cs typeface="Arial"/>
              </a:defRPr>
            </a:lvl1pPr>
          </a:lstStyle>
          <a:p>
            <a:endParaRPr lang="en-US" dirty="0"/>
          </a:p>
        </p:txBody>
      </p:sp>
      <p:sp>
        <p:nvSpPr>
          <p:cNvPr id="41" name="Text Placeholder 33"/>
          <p:cNvSpPr>
            <a:spLocks noGrp="1"/>
          </p:cNvSpPr>
          <p:nvPr userDrawn="1">
            <p:ph type="body" sz="quarter" idx="23"/>
          </p:nvPr>
        </p:nvSpPr>
        <p:spPr>
          <a:xfrm>
            <a:off x="6840878" y="4933401"/>
            <a:ext cx="2137681" cy="918424"/>
          </a:xfrm>
        </p:spPr>
        <p:txBody>
          <a:bodyPr>
            <a:noAutofit/>
          </a:bodyPr>
          <a:lstStyle>
            <a:lvl1pPr marL="0" indent="0" algn="ctr" defTabSz="457200" rtl="0" eaLnBrk="1" latinLnBrk="0" hangingPunct="1">
              <a:buNone/>
              <a:defRPr lang="en-US" sz="3000" kern="1200" baseline="30000" dirty="0" smtClean="0">
                <a:solidFill>
                  <a:schemeClr val="tx1"/>
                </a:solidFill>
                <a:latin typeface="Corbel"/>
                <a:ea typeface="+mn-ea"/>
                <a:cs typeface="Corbel"/>
              </a:defRPr>
            </a:lvl1pPr>
          </a:lstStyle>
          <a:p>
            <a:pPr lvl="0"/>
            <a:r>
              <a:rPr lang="en-US" dirty="0"/>
              <a:t>Click to edit Master text styles</a:t>
            </a:r>
          </a:p>
        </p:txBody>
      </p:sp>
      <p:sp>
        <p:nvSpPr>
          <p:cNvPr id="42" name="Text Placeholder 33"/>
          <p:cNvSpPr>
            <a:spLocks noGrp="1"/>
          </p:cNvSpPr>
          <p:nvPr userDrawn="1">
            <p:ph type="body" sz="quarter" idx="24"/>
          </p:nvPr>
        </p:nvSpPr>
        <p:spPr>
          <a:xfrm>
            <a:off x="4188893" y="4933401"/>
            <a:ext cx="2137681" cy="918424"/>
          </a:xfrm>
        </p:spPr>
        <p:txBody>
          <a:bodyPr>
            <a:noAutofit/>
          </a:bodyPr>
          <a:lstStyle>
            <a:lvl1pPr marL="0" indent="0" algn="ctr" defTabSz="457200" rtl="0" eaLnBrk="1" latinLnBrk="0" hangingPunct="1">
              <a:buNone/>
              <a:defRPr lang="en-US" sz="3000" kern="1200" baseline="30000" dirty="0" smtClean="0">
                <a:solidFill>
                  <a:schemeClr val="tx1"/>
                </a:solidFill>
                <a:latin typeface="Corbel"/>
                <a:ea typeface="+mn-ea"/>
                <a:cs typeface="Corbel"/>
              </a:defRPr>
            </a:lvl1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Agenda">
    <p:bg>
      <p:bgPr>
        <a:solidFill>
          <a:srgbClr val="8DC63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561419"/>
            <a:ext cx="10969943" cy="1143000"/>
          </a:xfrm>
        </p:spPr>
        <p:txBody>
          <a:bodyPr>
            <a:normAutofit/>
          </a:bodyPr>
          <a:lstStyle>
            <a:lvl1pPr>
              <a:lnSpc>
                <a:spcPts val="6000"/>
              </a:lnSpc>
              <a:defRPr sz="5000" cap="all">
                <a:solidFill>
                  <a:schemeClr val="bg1"/>
                </a:solidFill>
                <a:latin typeface="Montserrat"/>
                <a:cs typeface="Montserrat"/>
              </a:defRPr>
            </a:lvl1pPr>
          </a:lstStyle>
          <a:p>
            <a:r>
              <a:rPr lang="en-US" dirty="0"/>
              <a:t>Click to edit Master title style</a:t>
            </a:r>
          </a:p>
        </p:txBody>
      </p:sp>
      <p:sp>
        <p:nvSpPr>
          <p:cNvPr id="3" name="Content Placeholder 2"/>
          <p:cNvSpPr>
            <a:spLocks noGrp="1"/>
          </p:cNvSpPr>
          <p:nvPr>
            <p:ph idx="1"/>
          </p:nvPr>
        </p:nvSpPr>
        <p:spPr>
          <a:xfrm>
            <a:off x="1041400" y="2332037"/>
            <a:ext cx="10106025" cy="4525963"/>
          </a:xfrm>
        </p:spPr>
        <p:txBody>
          <a:bodyPr/>
          <a:lstStyle>
            <a:lvl1pPr marL="0" indent="0">
              <a:buFontTx/>
              <a:buNone/>
              <a:defRPr>
                <a:solidFill>
                  <a:schemeClr val="bg1"/>
                </a:solidFill>
                <a:latin typeface="Montserrat"/>
                <a:cs typeface="Montserra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lvl5pPr>
          </a:lstStyle>
          <a:p>
            <a:pPr lvl="0"/>
            <a:r>
              <a:rPr lang="en-US" dirty="0"/>
              <a:t>Click to edit Master text styles</a:t>
            </a:r>
          </a:p>
          <a:p>
            <a:pPr lvl="0"/>
            <a:r>
              <a:rPr lang="en-US" dirty="0"/>
              <a:t>Second level</a:t>
            </a:r>
          </a:p>
          <a:p>
            <a:pPr lvl="1"/>
            <a:r>
              <a:rPr lang="en-US" dirty="0"/>
              <a:t>Third level</a:t>
            </a:r>
          </a:p>
          <a:p>
            <a:pPr lvl="2"/>
            <a:r>
              <a:rPr lang="en-US" dirty="0"/>
              <a:t>Fourth level</a:t>
            </a:r>
          </a:p>
          <a:p>
            <a:pPr lvl="3"/>
            <a:r>
              <a:rPr lang="en-US" dirty="0"/>
              <a:t>Fifth level</a:t>
            </a:r>
          </a:p>
        </p:txBody>
      </p:sp>
      <p:pic>
        <p:nvPicPr>
          <p:cNvPr id="13" name="Picture 12"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Tree>
    <p:extLst>
      <p:ext uri="{BB962C8B-B14F-4D97-AF65-F5344CB8AC3E}">
        <p14:creationId xmlns:p14="http://schemas.microsoft.com/office/powerpoint/2010/main" val="1525339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pact Story Right Sidebar">
    <p:spTree>
      <p:nvGrpSpPr>
        <p:cNvPr id="1" name=""/>
        <p:cNvGrpSpPr/>
        <p:nvPr/>
      </p:nvGrpSpPr>
      <p:grpSpPr>
        <a:xfrm>
          <a:off x="0" y="0"/>
          <a:ext cx="0" cy="0"/>
          <a:chOff x="0" y="0"/>
          <a:chExt cx="0" cy="0"/>
        </a:xfrm>
      </p:grpSpPr>
      <p:sp>
        <p:nvSpPr>
          <p:cNvPr id="14" name="Rectangle 13"/>
          <p:cNvSpPr/>
          <p:nvPr userDrawn="1"/>
        </p:nvSpPr>
        <p:spPr>
          <a:xfrm>
            <a:off x="0" y="0"/>
            <a:ext cx="8456612" cy="301836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8561372" y="0"/>
            <a:ext cx="3627453" cy="6858000"/>
          </a:xfrm>
          <a:prstGeom prst="rect">
            <a:avLst/>
          </a:prstGeom>
          <a:solidFill>
            <a:srgbClr val="8DC6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
        <p:nvSpPr>
          <p:cNvPr id="9" name="Content Placeholder 8"/>
          <p:cNvSpPr>
            <a:spLocks noGrp="1"/>
          </p:cNvSpPr>
          <p:nvPr>
            <p:ph sz="quarter" idx="10"/>
          </p:nvPr>
        </p:nvSpPr>
        <p:spPr>
          <a:xfrm>
            <a:off x="396716" y="3526690"/>
            <a:ext cx="7810500" cy="558800"/>
          </a:xfrm>
        </p:spPr>
        <p:txBody>
          <a:bodyPr anchor="ctr">
            <a:noAutofit/>
          </a:bodyPr>
          <a:lstStyle>
            <a:lvl1pPr>
              <a:buNone/>
              <a:defRPr b="1" cap="all">
                <a:latin typeface="Montserrat"/>
                <a:cs typeface="Montserrat"/>
              </a:defRPr>
            </a:lvl1pPr>
            <a:lvl2pPr>
              <a:defRPr>
                <a:latin typeface="Montserrat"/>
                <a:cs typeface="Montserrat"/>
              </a:defRPr>
            </a:lvl2pPr>
            <a:lvl3pPr>
              <a:defRPr>
                <a:latin typeface="Montserrat"/>
                <a:cs typeface="Montserrat"/>
              </a:defRPr>
            </a:lvl3pPr>
            <a:lvl4pPr>
              <a:defRPr>
                <a:latin typeface="Montserrat"/>
                <a:cs typeface="Montserrat"/>
              </a:defRPr>
            </a:lvl4pPr>
            <a:lvl5pPr>
              <a:defRPr>
                <a:latin typeface="Montserrat"/>
                <a:cs typeface="Montserrat"/>
              </a:defRPr>
            </a:lvl5pPr>
          </a:lstStyle>
          <a:p>
            <a:pPr lvl="0"/>
            <a:r>
              <a:rPr lang="en-US" dirty="0"/>
              <a:t>Click to edit Master text styles</a:t>
            </a:r>
          </a:p>
        </p:txBody>
      </p:sp>
      <p:sp>
        <p:nvSpPr>
          <p:cNvPr id="11" name="Content Placeholder 10"/>
          <p:cNvSpPr>
            <a:spLocks noGrp="1"/>
          </p:cNvSpPr>
          <p:nvPr>
            <p:ph sz="quarter" idx="11" hasCustomPrompt="1"/>
          </p:nvPr>
        </p:nvSpPr>
        <p:spPr>
          <a:xfrm>
            <a:off x="396716" y="3116059"/>
            <a:ext cx="7810500" cy="469900"/>
          </a:xfrm>
        </p:spPr>
        <p:txBody>
          <a:bodyPr anchor="b">
            <a:noAutofit/>
          </a:bodyPr>
          <a:lstStyle>
            <a:lvl1pPr>
              <a:buNone/>
              <a:defRPr sz="1500" cap="all">
                <a:latin typeface="Corbel"/>
                <a:cs typeface="Corbel"/>
              </a:defRPr>
            </a:lvl1pPr>
            <a:lvl2pPr>
              <a:buNone/>
              <a:defRPr/>
            </a:lvl2pPr>
            <a:lvl3pPr>
              <a:buNone/>
              <a:defRPr/>
            </a:lvl3pPr>
            <a:lvl4pPr>
              <a:buNone/>
              <a:defRPr/>
            </a:lvl4pPr>
            <a:lvl5pPr>
              <a:buNone/>
              <a:defRPr/>
            </a:lvl5pPr>
          </a:lstStyle>
          <a:p>
            <a:pPr lvl="0"/>
            <a:r>
              <a:rPr lang="en-US" dirty="0"/>
              <a:t>Location Success Story</a:t>
            </a:r>
          </a:p>
        </p:txBody>
      </p:sp>
      <p:sp>
        <p:nvSpPr>
          <p:cNvPr id="18" name="Text Placeholder 17"/>
          <p:cNvSpPr>
            <a:spLocks noGrp="1"/>
          </p:cNvSpPr>
          <p:nvPr>
            <p:ph type="body" sz="quarter" idx="13"/>
          </p:nvPr>
        </p:nvSpPr>
        <p:spPr>
          <a:xfrm>
            <a:off x="396716" y="4114364"/>
            <a:ext cx="7810500" cy="2244725"/>
          </a:xfrm>
        </p:spPr>
        <p:txBody>
          <a:bodyPr>
            <a:noAutofit/>
          </a:bodyPr>
          <a:lstStyle>
            <a:lvl1pPr marL="0" indent="0" algn="l" defTabSz="457200" rtl="0" eaLnBrk="1" latinLnBrk="0" hangingPunct="1">
              <a:spcBef>
                <a:spcPct val="20000"/>
              </a:spcBef>
              <a:buFont typeface="Arial"/>
              <a:buNone/>
              <a:defRPr lang="en-US" sz="1800" kern="1200" dirty="0" smtClean="0">
                <a:solidFill>
                  <a:schemeClr val="tx1"/>
                </a:solidFill>
                <a:latin typeface="Corbel"/>
                <a:ea typeface="+mn-ea"/>
                <a:cs typeface="Corbel"/>
              </a:defRPr>
            </a:lvl1pPr>
            <a:lvl2pPr marL="0" indent="0" algn="l" defTabSz="457200" rtl="0" eaLnBrk="1" latinLnBrk="0" hangingPunct="1">
              <a:spcBef>
                <a:spcPct val="20000"/>
              </a:spcBef>
              <a:buFont typeface="Arial"/>
              <a:buNone/>
              <a:defRPr lang="en-US" sz="1800" kern="1200" dirty="0" smtClean="0">
                <a:solidFill>
                  <a:schemeClr val="tx1"/>
                </a:solidFill>
                <a:latin typeface="Corbel"/>
                <a:ea typeface="+mn-ea"/>
                <a:cs typeface="Corbel"/>
              </a:defRPr>
            </a:lvl2pPr>
            <a:lvl3pPr marL="0" indent="0" algn="l" defTabSz="457200" rtl="0" eaLnBrk="1" latinLnBrk="0" hangingPunct="1">
              <a:spcBef>
                <a:spcPct val="20000"/>
              </a:spcBef>
              <a:buFont typeface="Arial"/>
              <a:buNone/>
              <a:defRPr lang="en-US" sz="1800" kern="1200" dirty="0" smtClean="0">
                <a:solidFill>
                  <a:schemeClr val="tx1"/>
                </a:solidFill>
                <a:latin typeface="Corbel"/>
                <a:ea typeface="+mn-ea"/>
                <a:cs typeface="Corbel"/>
              </a:defRPr>
            </a:lvl3pPr>
            <a:lvl4pPr marL="0" indent="0" algn="l" defTabSz="457200" rtl="0" eaLnBrk="1" latinLnBrk="0" hangingPunct="1">
              <a:spcBef>
                <a:spcPct val="20000"/>
              </a:spcBef>
              <a:buFont typeface="Arial"/>
              <a:buNone/>
              <a:defRPr lang="en-US" sz="1800" kern="1200" dirty="0" smtClean="0">
                <a:solidFill>
                  <a:schemeClr val="tx1"/>
                </a:solidFill>
                <a:latin typeface="Corbel"/>
                <a:ea typeface="+mn-ea"/>
                <a:cs typeface="Corbel"/>
              </a:defRPr>
            </a:lvl4pPr>
            <a:lvl5pPr marL="0" indent="0" algn="l" defTabSz="457200" rtl="0" eaLnBrk="1" latinLnBrk="0" hangingPunct="1">
              <a:spcBef>
                <a:spcPct val="20000"/>
              </a:spcBef>
              <a:buFont typeface="Arial"/>
              <a:buNone/>
              <a:defRPr lang="en-US" sz="1800" kern="1200" dirty="0" smtClean="0">
                <a:solidFill>
                  <a:schemeClr val="tx1"/>
                </a:solidFill>
                <a:latin typeface="Corbel"/>
                <a:ea typeface="+mn-ea"/>
                <a:cs typeface="Corbe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2"/>
          <p:cNvSpPr>
            <a:spLocks noGrp="1"/>
          </p:cNvSpPr>
          <p:nvPr>
            <p:ph type="body" sz="quarter" idx="15"/>
          </p:nvPr>
        </p:nvSpPr>
        <p:spPr>
          <a:xfrm>
            <a:off x="8914077" y="409575"/>
            <a:ext cx="2981325" cy="5949950"/>
          </a:xfrm>
        </p:spPr>
        <p:txBody>
          <a:bodyPr>
            <a:noAutofit/>
          </a:bodyPr>
          <a:lstStyle>
            <a:lvl1pPr>
              <a:defRPr lang="en-US" sz="2600" b="1" kern="1200" cap="all" dirty="0" smtClean="0">
                <a:solidFill>
                  <a:srgbClr val="FFFFFF"/>
                </a:solidFill>
                <a:latin typeface="Montserrat"/>
                <a:ea typeface="+mn-ea"/>
                <a:cs typeface="Montserrat"/>
              </a:defRPr>
            </a:lvl1pPr>
            <a:lvl2pPr marL="0" indent="1588">
              <a:buNone/>
              <a:tabLst/>
              <a:defRPr sz="3200" b="1"/>
            </a:lvl2pPr>
            <a:lvl3pPr marL="0" indent="0">
              <a:buNone/>
              <a:tabLst/>
              <a:defRPr/>
            </a:lvl3pPr>
          </a:lstStyle>
          <a:p>
            <a:pPr marL="0" lvl="0" indent="0" algn="l" defTabSz="457200" rtl="0" eaLnBrk="1" latinLnBrk="0" hangingPunct="1">
              <a:lnSpc>
                <a:spcPts val="3500"/>
              </a:lnSpc>
              <a:spcBef>
                <a:spcPct val="20000"/>
              </a:spcBef>
              <a:buFont typeface="Arial"/>
              <a:buNone/>
            </a:pPr>
            <a:r>
              <a:rPr lang="en-US" dirty="0"/>
              <a:t>Click to edit Master text styles</a:t>
            </a: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ing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stretch>
            <a:fillRect/>
          </a:stretch>
        </p:blipFill>
        <p:spPr>
          <a:xfrm>
            <a:off x="3884612" y="2406260"/>
            <a:ext cx="4419600" cy="1397000"/>
          </a:xfrm>
          <a:prstGeom prst="rect">
            <a:avLst/>
          </a:prstGeom>
        </p:spPr>
      </p:pic>
      <p:sp>
        <p:nvSpPr>
          <p:cNvPr id="6" name="Text Placeholder 5"/>
          <p:cNvSpPr>
            <a:spLocks noGrp="1"/>
          </p:cNvSpPr>
          <p:nvPr>
            <p:ph type="body" sz="quarter" idx="10" hasCustomPrompt="1"/>
          </p:nvPr>
        </p:nvSpPr>
        <p:spPr>
          <a:xfrm>
            <a:off x="3884612" y="3954989"/>
            <a:ext cx="4419600" cy="523875"/>
          </a:xfrm>
          <a:ln>
            <a:noFill/>
          </a:ln>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en-US" dirty="0"/>
              <a:t>Name, Position</a:t>
            </a:r>
          </a:p>
        </p:txBody>
      </p:sp>
      <p:sp>
        <p:nvSpPr>
          <p:cNvPr id="7" name="Text Placeholder 5"/>
          <p:cNvSpPr>
            <a:spLocks noGrp="1"/>
          </p:cNvSpPr>
          <p:nvPr>
            <p:ph type="body" sz="quarter" idx="11" hasCustomPrompt="1"/>
          </p:nvPr>
        </p:nvSpPr>
        <p:spPr>
          <a:xfrm>
            <a:off x="3884612" y="4470399"/>
            <a:ext cx="4419600" cy="523875"/>
          </a:xfrm>
          <a:ln>
            <a:noFill/>
          </a:ln>
        </p:spPr>
        <p:txBody>
          <a:bodyPr>
            <a:normAutofit/>
          </a:bodyPr>
          <a:lstStyle>
            <a:lvl1pPr>
              <a:buNone/>
              <a:defRPr sz="2200" baseline="0">
                <a:solidFill>
                  <a:schemeClr val="bg1"/>
                </a:solidFill>
              </a:defRPr>
            </a:lvl1pPr>
            <a:lvl2pPr>
              <a:buNone/>
              <a:defRPr/>
            </a:lvl2pPr>
            <a:lvl3pPr>
              <a:buNone/>
              <a:defRPr/>
            </a:lvl3pPr>
            <a:lvl4pPr>
              <a:buNone/>
              <a:defRPr/>
            </a:lvl4pPr>
            <a:lvl5pPr>
              <a:buNone/>
              <a:defRPr/>
            </a:lvl5pPr>
          </a:lstStyle>
          <a:p>
            <a:pPr lvl="0"/>
            <a:r>
              <a:rPr lang="en-US" dirty="0"/>
              <a:t>Phone | Email</a:t>
            </a:r>
          </a:p>
        </p:txBody>
      </p:sp>
      <p:pic>
        <p:nvPicPr>
          <p:cNvPr id="8" name="Picture 7" descr="folio_wh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80295" y="6357301"/>
            <a:ext cx="2034540" cy="196596"/>
          </a:xfrm>
          <a:prstGeom prst="rect">
            <a:avLst/>
          </a:prstGeom>
        </p:spPr>
      </p:pic>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White Full">
    <p:spTree>
      <p:nvGrpSpPr>
        <p:cNvPr id="1" name=""/>
        <p:cNvGrpSpPr/>
        <p:nvPr/>
      </p:nvGrpSpPr>
      <p:grpSpPr>
        <a:xfrm>
          <a:off x="0" y="0"/>
          <a:ext cx="0" cy="0"/>
          <a:chOff x="0" y="0"/>
          <a:chExt cx="0" cy="0"/>
        </a:xfrm>
      </p:grpSpPr>
      <p:sp>
        <p:nvSpPr>
          <p:cNvPr id="10" name="Rectangle 9"/>
          <p:cNvSpPr/>
          <p:nvPr userDrawn="1"/>
        </p:nvSpPr>
        <p:spPr>
          <a:xfrm>
            <a:off x="835032" y="2841496"/>
            <a:ext cx="3352509" cy="2614342"/>
          </a:xfrm>
          <a:prstGeom prst="rect">
            <a:avLst/>
          </a:prstGeom>
          <a:solidFill>
            <a:srgbClr val="FFEF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4397992" y="2841496"/>
            <a:ext cx="3352509" cy="2614342"/>
          </a:xfrm>
          <a:prstGeom prst="rect">
            <a:avLst/>
          </a:prstGeom>
          <a:solidFill>
            <a:srgbClr val="F9AC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7979392" y="2841496"/>
            <a:ext cx="3352509" cy="2614342"/>
          </a:xfrm>
          <a:prstGeom prst="rect">
            <a:avLst/>
          </a:prstGeom>
          <a:solidFill>
            <a:srgbClr val="72C6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441" y="0"/>
            <a:ext cx="10969943" cy="1237205"/>
          </a:xfrm>
          <a:prstGeom prst="rect">
            <a:avLst/>
          </a:prstGeom>
        </p:spPr>
        <p:txBody>
          <a:bodyPr anchor="ctr">
            <a:normAutofit/>
          </a:bodyPr>
          <a:lstStyle>
            <a:lvl1pPr>
              <a:defRPr sz="4000" cap="all">
                <a:latin typeface="Montserrat"/>
                <a:cs typeface="Montserrat"/>
              </a:defRPr>
            </a:lvl1pPr>
          </a:lstStyle>
          <a:p>
            <a:r>
              <a:rPr lang="en-US" dirty="0"/>
              <a:t>Click to edit Master title style</a:t>
            </a:r>
          </a:p>
        </p:txBody>
      </p:sp>
      <p:sp>
        <p:nvSpPr>
          <p:cNvPr id="3" name="Content Placeholder 2"/>
          <p:cNvSpPr>
            <a:spLocks noGrp="1"/>
          </p:cNvSpPr>
          <p:nvPr>
            <p:ph idx="1"/>
          </p:nvPr>
        </p:nvSpPr>
        <p:spPr>
          <a:xfrm>
            <a:off x="609441" y="1445230"/>
            <a:ext cx="10969943" cy="1204359"/>
          </a:xfrm>
        </p:spPr>
        <p:txBody>
          <a:bodyPr>
            <a:normAutofit/>
          </a:bodyPr>
          <a:lstStyle>
            <a:lvl1pPr algn="ctr">
              <a:spcAft>
                <a:spcPts val="0"/>
              </a:spcAft>
              <a:buNone/>
              <a:defRPr sz="3000" b="0" cap="all">
                <a:latin typeface="Montserrat"/>
                <a:cs typeface="Montserrat"/>
              </a:defRPr>
            </a:lvl1pPr>
            <a:lvl2pPr algn="ctr">
              <a:spcAft>
                <a:spcPts val="0"/>
              </a:spcAft>
              <a:buNone/>
              <a:defRPr sz="3000" b="0" cap="all">
                <a:latin typeface="Montserrat"/>
                <a:cs typeface="Montserrat"/>
              </a:defRPr>
            </a:lvl2pPr>
            <a:lvl3pPr algn="ctr">
              <a:buNone/>
              <a:defRPr sz="3000" b="0" cap="all">
                <a:latin typeface="Montserrat"/>
                <a:cs typeface="Montserrat"/>
              </a:defRPr>
            </a:lvl3pPr>
            <a:lvl4pPr algn="ctr">
              <a:buNone/>
              <a:defRPr sz="3000" b="0" cap="all">
                <a:latin typeface="Montserrat"/>
                <a:cs typeface="Montserrat"/>
              </a:defRPr>
            </a:lvl4pPr>
            <a:lvl5pPr algn="ctr">
              <a:buNone/>
              <a:defRPr sz="3000" b="0" cap="all">
                <a:latin typeface="Montserrat"/>
                <a:cs typeface="Montserrat"/>
              </a:defRPr>
            </a:lvl5pPr>
          </a:lstStyle>
          <a:p>
            <a:pPr lvl="0"/>
            <a:r>
              <a:rPr lang="en-US" dirty="0"/>
              <a:t>Click to edit Master text styles</a:t>
            </a:r>
          </a:p>
          <a:p>
            <a:pPr lvl="1"/>
            <a:r>
              <a:rPr lang="en-US" dirty="0"/>
              <a:t>Second level</a:t>
            </a:r>
          </a:p>
        </p:txBody>
      </p:sp>
      <p:sp>
        <p:nvSpPr>
          <p:cNvPr id="14" name="Content Placeholder 13"/>
          <p:cNvSpPr>
            <a:spLocks noGrp="1"/>
          </p:cNvSpPr>
          <p:nvPr>
            <p:ph sz="quarter" idx="10"/>
          </p:nvPr>
        </p:nvSpPr>
        <p:spPr>
          <a:xfrm>
            <a:off x="1182039" y="2985529"/>
            <a:ext cx="2667000" cy="2297113"/>
          </a:xfrm>
        </p:spPr>
        <p:txBody>
          <a:bodyPr anchor="ctr"/>
          <a:lstStyle>
            <a:lvl1pPr marL="57150" indent="0" algn="ctr">
              <a:buNone/>
              <a:defRPr>
                <a:latin typeface="Montserrat"/>
                <a:cs typeface="Montserrat"/>
              </a:defRPr>
            </a:lvl1pPr>
            <a:lvl2pPr marL="57150" indent="0" algn="ctr">
              <a:buNone/>
              <a:defRPr sz="1600">
                <a:latin typeface="Montserrat"/>
                <a:cs typeface="Montserrat"/>
              </a:defRPr>
            </a:lvl2pPr>
            <a:lvl3pPr marL="57150" indent="0" algn="ctr">
              <a:buNone/>
              <a:defRPr>
                <a:latin typeface="Montserrat"/>
                <a:cs typeface="Montserrat"/>
              </a:defRPr>
            </a:lvl3pPr>
            <a:lvl4pPr marL="57150" indent="0" algn="ctr">
              <a:buNone/>
              <a:defRPr>
                <a:latin typeface="Montserrat"/>
                <a:cs typeface="Montserrat"/>
              </a:defRPr>
            </a:lvl4pPr>
            <a:lvl5pPr marL="57150" indent="0" algn="ctr">
              <a:buNone/>
              <a:defRPr>
                <a:latin typeface="Montserrat"/>
                <a:cs typeface="Montserrat"/>
              </a:defRPr>
            </a:lvl5pPr>
          </a:lstStyle>
          <a:p>
            <a:pPr lvl="0"/>
            <a:r>
              <a:rPr lang="en-US"/>
              <a:t>Click to edit Master text styles</a:t>
            </a:r>
          </a:p>
          <a:p>
            <a:pPr lvl="1"/>
            <a:r>
              <a:rPr lang="en-US"/>
              <a:t>Second level</a:t>
            </a:r>
          </a:p>
        </p:txBody>
      </p:sp>
      <p:sp>
        <p:nvSpPr>
          <p:cNvPr id="15" name="Content Placeholder 13"/>
          <p:cNvSpPr>
            <a:spLocks noGrp="1"/>
          </p:cNvSpPr>
          <p:nvPr>
            <p:ph sz="quarter" idx="11"/>
          </p:nvPr>
        </p:nvSpPr>
        <p:spPr>
          <a:xfrm>
            <a:off x="4702792" y="2985529"/>
            <a:ext cx="2667000" cy="2297113"/>
          </a:xfrm>
        </p:spPr>
        <p:txBody>
          <a:bodyPr anchor="ctr"/>
          <a:lstStyle>
            <a:lvl1pPr marL="57150" indent="0" algn="ctr">
              <a:buNone/>
              <a:defRPr>
                <a:latin typeface="Montserrat"/>
                <a:cs typeface="Montserrat"/>
              </a:defRPr>
            </a:lvl1pPr>
            <a:lvl2pPr marL="57150" indent="0" algn="ctr">
              <a:buNone/>
              <a:defRPr sz="1600">
                <a:latin typeface="Montserrat"/>
                <a:cs typeface="Montserrat"/>
              </a:defRPr>
            </a:lvl2pPr>
            <a:lvl3pPr marL="57150" indent="0" algn="ctr">
              <a:buNone/>
              <a:defRPr>
                <a:latin typeface="Montserrat"/>
                <a:cs typeface="Montserrat"/>
              </a:defRPr>
            </a:lvl3pPr>
            <a:lvl4pPr marL="57150" indent="0" algn="ctr">
              <a:buNone/>
              <a:defRPr>
                <a:latin typeface="Montserrat"/>
                <a:cs typeface="Montserrat"/>
              </a:defRPr>
            </a:lvl4pPr>
            <a:lvl5pPr marL="57150" indent="0" algn="ctr">
              <a:buNone/>
              <a:defRPr>
                <a:latin typeface="Montserrat"/>
                <a:cs typeface="Montserrat"/>
              </a:defRPr>
            </a:lvl5pPr>
          </a:lstStyle>
          <a:p>
            <a:pPr lvl="0"/>
            <a:r>
              <a:rPr lang="en-US"/>
              <a:t>Click to edit Master text styles</a:t>
            </a:r>
          </a:p>
          <a:p>
            <a:pPr lvl="1"/>
            <a:r>
              <a:rPr lang="en-US"/>
              <a:t>Second level</a:t>
            </a:r>
          </a:p>
        </p:txBody>
      </p:sp>
      <p:sp>
        <p:nvSpPr>
          <p:cNvPr id="16" name="Content Placeholder 13"/>
          <p:cNvSpPr>
            <a:spLocks noGrp="1"/>
          </p:cNvSpPr>
          <p:nvPr>
            <p:ph sz="quarter" idx="12"/>
          </p:nvPr>
        </p:nvSpPr>
        <p:spPr>
          <a:xfrm>
            <a:off x="8360392" y="2985529"/>
            <a:ext cx="2667000" cy="2297113"/>
          </a:xfrm>
        </p:spPr>
        <p:txBody>
          <a:bodyPr anchor="ctr"/>
          <a:lstStyle>
            <a:lvl1pPr marL="57150" indent="0" algn="ctr">
              <a:buNone/>
              <a:defRPr>
                <a:latin typeface="Montserrat"/>
                <a:cs typeface="Montserrat"/>
              </a:defRPr>
            </a:lvl1pPr>
            <a:lvl2pPr marL="57150" indent="0" algn="ctr">
              <a:buNone/>
              <a:defRPr sz="1600">
                <a:latin typeface="Montserrat"/>
                <a:cs typeface="Montserrat"/>
              </a:defRPr>
            </a:lvl2pPr>
            <a:lvl3pPr marL="57150" indent="0" algn="ctr">
              <a:buNone/>
              <a:defRPr>
                <a:latin typeface="Montserrat"/>
                <a:cs typeface="Montserrat"/>
              </a:defRPr>
            </a:lvl3pPr>
            <a:lvl4pPr marL="57150" indent="0" algn="ctr">
              <a:buNone/>
              <a:defRPr>
                <a:latin typeface="Montserrat"/>
                <a:cs typeface="Montserrat"/>
              </a:defRPr>
            </a:lvl4pPr>
            <a:lvl5pPr marL="57150" indent="0" algn="ctr">
              <a:buNone/>
              <a:defRPr>
                <a:latin typeface="Montserrat"/>
                <a:cs typeface="Montserrat"/>
              </a:defRPr>
            </a:lvl5pPr>
          </a:lstStyle>
          <a:p>
            <a:pPr lvl="0"/>
            <a:r>
              <a:rPr lang="en-US"/>
              <a:t>Click to edit Master text styles</a:t>
            </a:r>
          </a:p>
          <a:p>
            <a:pPr lvl="1"/>
            <a:r>
              <a:rPr lang="en-US"/>
              <a:t>Second level</a:t>
            </a:r>
          </a:p>
        </p:txBody>
      </p:sp>
      <p:pic>
        <p:nvPicPr>
          <p:cNvPr id="13" name="Picture 12"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Tree>
    <p:extLst>
      <p:ext uri="{BB962C8B-B14F-4D97-AF65-F5344CB8AC3E}">
        <p14:creationId xmlns:p14="http://schemas.microsoft.com/office/powerpoint/2010/main" val="1547621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Header">
    <p:spTree>
      <p:nvGrpSpPr>
        <p:cNvPr id="1" name=""/>
        <p:cNvGrpSpPr/>
        <p:nvPr/>
      </p:nvGrpSpPr>
      <p:grpSpPr>
        <a:xfrm>
          <a:off x="0" y="0"/>
          <a:ext cx="0" cy="0"/>
          <a:chOff x="0" y="0"/>
          <a:chExt cx="0" cy="0"/>
        </a:xfrm>
      </p:grpSpPr>
      <p:sp>
        <p:nvSpPr>
          <p:cNvPr id="2" name="Title 1"/>
          <p:cNvSpPr>
            <a:spLocks noGrp="1"/>
          </p:cNvSpPr>
          <p:nvPr>
            <p:ph type="title"/>
          </p:nvPr>
        </p:nvSpPr>
        <p:spPr>
          <a:xfrm>
            <a:off x="609441" y="0"/>
            <a:ext cx="10969943" cy="1237205"/>
          </a:xfrm>
        </p:spPr>
        <p:txBody>
          <a:bodyPr>
            <a:normAutofit/>
          </a:bodyPr>
          <a:lstStyle>
            <a:lvl1pPr>
              <a:defRPr sz="4200" cap="all">
                <a:latin typeface="Montserrat"/>
                <a:cs typeface="Montserrat"/>
              </a:defRPr>
            </a:lvl1pPr>
          </a:lstStyle>
          <a:p>
            <a:r>
              <a:rPr lang="en-US"/>
              <a:t>Click to edit Master title style</a:t>
            </a:r>
          </a:p>
        </p:txBody>
      </p:sp>
      <p:sp>
        <p:nvSpPr>
          <p:cNvPr id="3" name="Content Placeholder 2"/>
          <p:cNvSpPr>
            <a:spLocks noGrp="1"/>
          </p:cNvSpPr>
          <p:nvPr>
            <p:ph idx="1"/>
          </p:nvPr>
        </p:nvSpPr>
        <p:spPr>
          <a:xfrm>
            <a:off x="609441" y="1445230"/>
            <a:ext cx="10969943" cy="1204359"/>
          </a:xfrm>
        </p:spPr>
        <p:txBody>
          <a:bodyPr>
            <a:normAutofit/>
          </a:bodyPr>
          <a:lstStyle>
            <a:lvl1pPr algn="ctr">
              <a:spcAft>
                <a:spcPts val="0"/>
              </a:spcAft>
              <a:buNone/>
              <a:defRPr sz="3000" b="0" cap="all">
                <a:latin typeface="Montserrat"/>
                <a:cs typeface="Montserrat"/>
              </a:defRPr>
            </a:lvl1pPr>
            <a:lvl2pPr algn="ctr">
              <a:spcAft>
                <a:spcPts val="0"/>
              </a:spcAft>
              <a:buNone/>
              <a:defRPr sz="3000" b="0" cap="all">
                <a:latin typeface="Montserrat"/>
                <a:cs typeface="Montserrat"/>
              </a:defRPr>
            </a:lvl2pPr>
            <a:lvl3pPr algn="ctr">
              <a:buNone/>
              <a:defRPr sz="3000" b="0" cap="all">
                <a:latin typeface="Montserrat"/>
                <a:cs typeface="Montserrat"/>
              </a:defRPr>
            </a:lvl3pPr>
            <a:lvl4pPr algn="ctr">
              <a:buNone/>
              <a:defRPr sz="3000" b="0" cap="all">
                <a:latin typeface="Montserrat"/>
                <a:cs typeface="Montserrat"/>
              </a:defRPr>
            </a:lvl4pPr>
            <a:lvl5pPr algn="ctr">
              <a:buNone/>
              <a:defRPr sz="3000" b="0" cap="all">
                <a:latin typeface="Montserrat"/>
                <a:cs typeface="Montserrat"/>
              </a:defRPr>
            </a:lvl5pPr>
          </a:lstStyle>
          <a:p>
            <a:pPr lvl="0"/>
            <a:r>
              <a:rPr lang="en-US"/>
              <a:t>Click to edit Master text styles</a:t>
            </a:r>
          </a:p>
          <a:p>
            <a:pPr lvl="1"/>
            <a:r>
              <a:rPr lang="en-US"/>
              <a:t>Second level</a:t>
            </a:r>
          </a:p>
        </p:txBody>
      </p:sp>
      <p:pic>
        <p:nvPicPr>
          <p:cNvPr id="8" name="Picture 7"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Tree>
    <p:extLst>
      <p:ext uri="{BB962C8B-B14F-4D97-AF65-F5344CB8AC3E}">
        <p14:creationId xmlns:p14="http://schemas.microsoft.com/office/powerpoint/2010/main" val="765330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Full">
    <p:spTree>
      <p:nvGrpSpPr>
        <p:cNvPr id="1" name=""/>
        <p:cNvGrpSpPr/>
        <p:nvPr/>
      </p:nvGrpSpPr>
      <p:grpSpPr>
        <a:xfrm>
          <a:off x="0" y="0"/>
          <a:ext cx="0" cy="0"/>
          <a:chOff x="0" y="0"/>
          <a:chExt cx="0" cy="0"/>
        </a:xfrm>
      </p:grpSpPr>
      <p:sp>
        <p:nvSpPr>
          <p:cNvPr id="10" name="Rectangle 9"/>
          <p:cNvSpPr/>
          <p:nvPr userDrawn="1"/>
        </p:nvSpPr>
        <p:spPr>
          <a:xfrm>
            <a:off x="835032" y="2841496"/>
            <a:ext cx="3352509" cy="2614342"/>
          </a:xfrm>
          <a:prstGeom prst="rect">
            <a:avLst/>
          </a:prstGeom>
          <a:solidFill>
            <a:srgbClr val="FFEF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4397992" y="2841496"/>
            <a:ext cx="3352509" cy="2614342"/>
          </a:xfrm>
          <a:prstGeom prst="rect">
            <a:avLst/>
          </a:prstGeom>
          <a:solidFill>
            <a:srgbClr val="F9AC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7979392" y="2841496"/>
            <a:ext cx="3352509" cy="2614342"/>
          </a:xfrm>
          <a:prstGeom prst="rect">
            <a:avLst/>
          </a:prstGeom>
          <a:solidFill>
            <a:srgbClr val="72C6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441" y="0"/>
            <a:ext cx="10969943" cy="1237205"/>
          </a:xfrm>
        </p:spPr>
        <p:txBody>
          <a:bodyPr>
            <a:normAutofit/>
          </a:bodyPr>
          <a:lstStyle>
            <a:lvl1pPr>
              <a:defRPr sz="4000" cap="all">
                <a:latin typeface="Montserrat"/>
                <a:cs typeface="Montserrat"/>
              </a:defRPr>
            </a:lvl1pPr>
          </a:lstStyle>
          <a:p>
            <a:r>
              <a:rPr lang="en-US" dirty="0"/>
              <a:t>Click to edit Master title style</a:t>
            </a:r>
          </a:p>
        </p:txBody>
      </p:sp>
      <p:sp>
        <p:nvSpPr>
          <p:cNvPr id="3" name="Content Placeholder 2"/>
          <p:cNvSpPr>
            <a:spLocks noGrp="1"/>
          </p:cNvSpPr>
          <p:nvPr>
            <p:ph idx="1"/>
          </p:nvPr>
        </p:nvSpPr>
        <p:spPr>
          <a:xfrm>
            <a:off x="609441" y="1445230"/>
            <a:ext cx="10969943" cy="1204359"/>
          </a:xfrm>
        </p:spPr>
        <p:txBody>
          <a:bodyPr>
            <a:normAutofit/>
          </a:bodyPr>
          <a:lstStyle>
            <a:lvl1pPr algn="ctr">
              <a:spcAft>
                <a:spcPts val="0"/>
              </a:spcAft>
              <a:buNone/>
              <a:defRPr sz="3000" b="0" cap="all">
                <a:latin typeface="Montserrat"/>
                <a:cs typeface="Montserrat"/>
              </a:defRPr>
            </a:lvl1pPr>
            <a:lvl2pPr algn="ctr">
              <a:spcAft>
                <a:spcPts val="0"/>
              </a:spcAft>
              <a:buNone/>
              <a:defRPr sz="3000" b="0" cap="all">
                <a:latin typeface="Montserrat"/>
                <a:cs typeface="Montserrat"/>
              </a:defRPr>
            </a:lvl2pPr>
            <a:lvl3pPr algn="ctr">
              <a:buNone/>
              <a:defRPr sz="3000" b="0" cap="all">
                <a:latin typeface="Montserrat"/>
                <a:cs typeface="Montserrat"/>
              </a:defRPr>
            </a:lvl3pPr>
            <a:lvl4pPr algn="ctr">
              <a:buNone/>
              <a:defRPr sz="3000" b="0" cap="all">
                <a:latin typeface="Montserrat"/>
                <a:cs typeface="Montserrat"/>
              </a:defRPr>
            </a:lvl4pPr>
            <a:lvl5pPr algn="ctr">
              <a:buNone/>
              <a:defRPr sz="3000" b="0" cap="all">
                <a:latin typeface="Montserrat"/>
                <a:cs typeface="Montserrat"/>
              </a:defRPr>
            </a:lvl5pPr>
          </a:lstStyle>
          <a:p>
            <a:pPr lvl="0"/>
            <a:r>
              <a:rPr lang="en-US" dirty="0"/>
              <a:t>Click to edit Master text styles</a:t>
            </a:r>
          </a:p>
          <a:p>
            <a:pPr lvl="1"/>
            <a:r>
              <a:rPr lang="en-US" dirty="0"/>
              <a:t>Second level</a:t>
            </a:r>
          </a:p>
        </p:txBody>
      </p:sp>
      <p:sp>
        <p:nvSpPr>
          <p:cNvPr id="14" name="Content Placeholder 13"/>
          <p:cNvSpPr>
            <a:spLocks noGrp="1"/>
          </p:cNvSpPr>
          <p:nvPr>
            <p:ph sz="quarter" idx="10"/>
          </p:nvPr>
        </p:nvSpPr>
        <p:spPr>
          <a:xfrm>
            <a:off x="1182039" y="2985529"/>
            <a:ext cx="2667000" cy="2297113"/>
          </a:xfrm>
        </p:spPr>
        <p:txBody>
          <a:bodyPr anchor="ctr"/>
          <a:lstStyle>
            <a:lvl1pPr marL="57150" indent="0" algn="ctr">
              <a:buNone/>
              <a:defRPr>
                <a:latin typeface="Montserrat"/>
                <a:cs typeface="Montserrat"/>
              </a:defRPr>
            </a:lvl1pPr>
            <a:lvl2pPr marL="57150" indent="0" algn="ctr">
              <a:buNone/>
              <a:defRPr sz="1600">
                <a:latin typeface="Montserrat"/>
                <a:cs typeface="Montserrat"/>
              </a:defRPr>
            </a:lvl2pPr>
            <a:lvl3pPr marL="57150" indent="0" algn="ctr">
              <a:buNone/>
              <a:defRPr>
                <a:latin typeface="Montserrat"/>
                <a:cs typeface="Montserrat"/>
              </a:defRPr>
            </a:lvl3pPr>
            <a:lvl4pPr marL="57150" indent="0" algn="ctr">
              <a:buNone/>
              <a:defRPr>
                <a:latin typeface="Montserrat"/>
                <a:cs typeface="Montserrat"/>
              </a:defRPr>
            </a:lvl4pPr>
            <a:lvl5pPr marL="57150" indent="0" algn="ctr">
              <a:buNone/>
              <a:defRPr>
                <a:latin typeface="Montserrat"/>
                <a:cs typeface="Montserrat"/>
              </a:defRPr>
            </a:lvl5pPr>
          </a:lstStyle>
          <a:p>
            <a:pPr lvl="0"/>
            <a:r>
              <a:rPr lang="en-US" dirty="0"/>
              <a:t>Click to edit Master text styles</a:t>
            </a:r>
          </a:p>
          <a:p>
            <a:pPr lvl="1"/>
            <a:r>
              <a:rPr lang="en-US" dirty="0"/>
              <a:t>Second level</a:t>
            </a:r>
          </a:p>
        </p:txBody>
      </p:sp>
      <p:sp>
        <p:nvSpPr>
          <p:cNvPr id="15" name="Content Placeholder 13"/>
          <p:cNvSpPr>
            <a:spLocks noGrp="1"/>
          </p:cNvSpPr>
          <p:nvPr>
            <p:ph sz="quarter" idx="11"/>
          </p:nvPr>
        </p:nvSpPr>
        <p:spPr>
          <a:xfrm>
            <a:off x="4702792" y="2985529"/>
            <a:ext cx="2667000" cy="2297113"/>
          </a:xfrm>
        </p:spPr>
        <p:txBody>
          <a:bodyPr anchor="ctr"/>
          <a:lstStyle>
            <a:lvl1pPr marL="57150" indent="0" algn="ctr">
              <a:buNone/>
              <a:defRPr>
                <a:latin typeface="Montserrat"/>
                <a:cs typeface="Montserrat"/>
              </a:defRPr>
            </a:lvl1pPr>
            <a:lvl2pPr marL="57150" indent="0" algn="ctr">
              <a:buNone/>
              <a:defRPr sz="1600">
                <a:latin typeface="Montserrat"/>
                <a:cs typeface="Montserrat"/>
              </a:defRPr>
            </a:lvl2pPr>
            <a:lvl3pPr marL="57150" indent="0" algn="ctr">
              <a:buNone/>
              <a:defRPr>
                <a:latin typeface="Montserrat"/>
                <a:cs typeface="Montserrat"/>
              </a:defRPr>
            </a:lvl3pPr>
            <a:lvl4pPr marL="57150" indent="0" algn="ctr">
              <a:buNone/>
              <a:defRPr>
                <a:latin typeface="Montserrat"/>
                <a:cs typeface="Montserrat"/>
              </a:defRPr>
            </a:lvl4pPr>
            <a:lvl5pPr marL="57150" indent="0" algn="ctr">
              <a:buNone/>
              <a:defRPr>
                <a:latin typeface="Montserrat"/>
                <a:cs typeface="Montserrat"/>
              </a:defRPr>
            </a:lvl5pPr>
          </a:lstStyle>
          <a:p>
            <a:pPr lvl="0"/>
            <a:r>
              <a:rPr lang="en-US" dirty="0"/>
              <a:t>Click to edit Master text styles</a:t>
            </a:r>
          </a:p>
          <a:p>
            <a:pPr lvl="1"/>
            <a:r>
              <a:rPr lang="en-US" dirty="0"/>
              <a:t>Second level</a:t>
            </a:r>
          </a:p>
        </p:txBody>
      </p:sp>
      <p:sp>
        <p:nvSpPr>
          <p:cNvPr id="16" name="Content Placeholder 13"/>
          <p:cNvSpPr>
            <a:spLocks noGrp="1"/>
          </p:cNvSpPr>
          <p:nvPr>
            <p:ph sz="quarter" idx="12"/>
          </p:nvPr>
        </p:nvSpPr>
        <p:spPr>
          <a:xfrm>
            <a:off x="8360392" y="2985529"/>
            <a:ext cx="2667000" cy="2297113"/>
          </a:xfrm>
        </p:spPr>
        <p:txBody>
          <a:bodyPr anchor="ctr"/>
          <a:lstStyle>
            <a:lvl1pPr marL="57150" indent="0" algn="ctr">
              <a:buNone/>
              <a:defRPr>
                <a:latin typeface="Montserrat"/>
                <a:cs typeface="Montserrat"/>
              </a:defRPr>
            </a:lvl1pPr>
            <a:lvl2pPr marL="57150" indent="0" algn="ctr">
              <a:buNone/>
              <a:defRPr sz="1600">
                <a:latin typeface="Montserrat"/>
                <a:cs typeface="Montserrat"/>
              </a:defRPr>
            </a:lvl2pPr>
            <a:lvl3pPr marL="57150" indent="0" algn="ctr">
              <a:buNone/>
              <a:defRPr>
                <a:latin typeface="Montserrat"/>
                <a:cs typeface="Montserrat"/>
              </a:defRPr>
            </a:lvl3pPr>
            <a:lvl4pPr marL="57150" indent="0" algn="ctr">
              <a:buNone/>
              <a:defRPr>
                <a:latin typeface="Montserrat"/>
                <a:cs typeface="Montserrat"/>
              </a:defRPr>
            </a:lvl4pPr>
            <a:lvl5pPr marL="57150" indent="0" algn="ctr">
              <a:buNone/>
              <a:defRPr>
                <a:latin typeface="Montserrat"/>
                <a:cs typeface="Montserrat"/>
              </a:defRPr>
            </a:lvl5pPr>
          </a:lstStyle>
          <a:p>
            <a:pPr lvl="0"/>
            <a:r>
              <a:rPr lang="en-US" dirty="0"/>
              <a:t>Click to edit Master text styles</a:t>
            </a:r>
          </a:p>
          <a:p>
            <a:pPr lvl="1"/>
            <a:r>
              <a:rPr lang="en-US" dirty="0"/>
              <a:t>Second level</a:t>
            </a:r>
          </a:p>
        </p:txBody>
      </p:sp>
      <p:pic>
        <p:nvPicPr>
          <p:cNvPr id="13" name="Picture 12"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Tree>
    <p:extLst>
      <p:ext uri="{BB962C8B-B14F-4D97-AF65-F5344CB8AC3E}">
        <p14:creationId xmlns:p14="http://schemas.microsoft.com/office/powerpoint/2010/main" val="1661611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2" name="Title 1"/>
          <p:cNvSpPr>
            <a:spLocks noGrp="1"/>
          </p:cNvSpPr>
          <p:nvPr>
            <p:ph type="title"/>
          </p:nvPr>
        </p:nvSpPr>
        <p:spPr>
          <a:xfrm>
            <a:off x="609441" y="0"/>
            <a:ext cx="10969943" cy="1237205"/>
          </a:xfrm>
        </p:spPr>
        <p:txBody>
          <a:bodyPr>
            <a:normAutofit/>
          </a:bodyPr>
          <a:lstStyle>
            <a:lvl1pPr>
              <a:defRPr sz="4200" cap="all">
                <a:latin typeface="Montserrat"/>
                <a:cs typeface="Montserrat"/>
              </a:defRPr>
            </a:lvl1pPr>
          </a:lstStyle>
          <a:p>
            <a:r>
              <a:rPr lang="en-US" dirty="0"/>
              <a:t>Click to edit Master title style</a:t>
            </a:r>
          </a:p>
        </p:txBody>
      </p:sp>
      <p:sp>
        <p:nvSpPr>
          <p:cNvPr id="3" name="Content Placeholder 2"/>
          <p:cNvSpPr>
            <a:spLocks noGrp="1"/>
          </p:cNvSpPr>
          <p:nvPr>
            <p:ph idx="1"/>
          </p:nvPr>
        </p:nvSpPr>
        <p:spPr>
          <a:xfrm>
            <a:off x="609441" y="1445230"/>
            <a:ext cx="10969943" cy="1204359"/>
          </a:xfrm>
        </p:spPr>
        <p:txBody>
          <a:bodyPr>
            <a:normAutofit/>
          </a:bodyPr>
          <a:lstStyle>
            <a:lvl1pPr algn="ctr">
              <a:spcAft>
                <a:spcPts val="0"/>
              </a:spcAft>
              <a:buNone/>
              <a:defRPr sz="3000" b="0" cap="all">
                <a:latin typeface="Montserrat"/>
                <a:cs typeface="Montserrat"/>
              </a:defRPr>
            </a:lvl1pPr>
            <a:lvl2pPr algn="ctr">
              <a:spcAft>
                <a:spcPts val="0"/>
              </a:spcAft>
              <a:buNone/>
              <a:defRPr sz="3000" b="0" cap="all">
                <a:latin typeface="Montserrat"/>
                <a:cs typeface="Montserrat"/>
              </a:defRPr>
            </a:lvl2pPr>
            <a:lvl3pPr algn="ctr">
              <a:buNone/>
              <a:defRPr sz="3000" b="0" cap="all">
                <a:latin typeface="Montserrat"/>
                <a:cs typeface="Montserrat"/>
              </a:defRPr>
            </a:lvl3pPr>
            <a:lvl4pPr algn="ctr">
              <a:buNone/>
              <a:defRPr sz="3000" b="0" cap="all">
                <a:latin typeface="Montserrat"/>
                <a:cs typeface="Montserrat"/>
              </a:defRPr>
            </a:lvl4pPr>
            <a:lvl5pPr algn="ctr">
              <a:buNone/>
              <a:defRPr sz="3000" b="0" cap="all">
                <a:latin typeface="Montserrat"/>
                <a:cs typeface="Montserrat"/>
              </a:defRPr>
            </a:lvl5pPr>
          </a:lstStyle>
          <a:p>
            <a:pPr lvl="0"/>
            <a:r>
              <a:rPr lang="en-US" dirty="0"/>
              <a:t>Click to edit Master text styles</a:t>
            </a:r>
          </a:p>
          <a:p>
            <a:pPr lvl="1"/>
            <a:r>
              <a:rPr lang="en-US" dirty="0"/>
              <a:t>Second level</a:t>
            </a:r>
          </a:p>
        </p:txBody>
      </p:sp>
      <p:pic>
        <p:nvPicPr>
          <p:cNvPr id="8" name="Picture 7"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Tree>
    <p:extLst>
      <p:ext uri="{BB962C8B-B14F-4D97-AF65-F5344CB8AC3E}">
        <p14:creationId xmlns:p14="http://schemas.microsoft.com/office/powerpoint/2010/main" val="1661611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eader">
    <p:spTree>
      <p:nvGrpSpPr>
        <p:cNvPr id="1" name=""/>
        <p:cNvGrpSpPr/>
        <p:nvPr/>
      </p:nvGrpSpPr>
      <p:grpSpPr>
        <a:xfrm>
          <a:off x="0" y="0"/>
          <a:ext cx="0" cy="0"/>
          <a:chOff x="0" y="0"/>
          <a:chExt cx="0" cy="0"/>
        </a:xfrm>
      </p:grpSpPr>
      <p:sp>
        <p:nvSpPr>
          <p:cNvPr id="2" name="Title 1"/>
          <p:cNvSpPr>
            <a:spLocks noGrp="1"/>
          </p:cNvSpPr>
          <p:nvPr>
            <p:ph type="title"/>
          </p:nvPr>
        </p:nvSpPr>
        <p:spPr>
          <a:xfrm>
            <a:off x="609441" y="0"/>
            <a:ext cx="10969943" cy="1237205"/>
          </a:xfrm>
        </p:spPr>
        <p:txBody>
          <a:bodyPr>
            <a:normAutofit/>
          </a:bodyPr>
          <a:lstStyle>
            <a:lvl1pPr>
              <a:defRPr sz="4200" cap="all">
                <a:latin typeface="Montserrat"/>
                <a:cs typeface="Montserrat"/>
              </a:defRPr>
            </a:lvl1pPr>
          </a:lstStyle>
          <a:p>
            <a:r>
              <a:rPr lang="en-US" dirty="0"/>
              <a:t>Click to edit Master title style</a:t>
            </a:r>
          </a:p>
        </p:txBody>
      </p:sp>
      <p:sp>
        <p:nvSpPr>
          <p:cNvPr id="3" name="Content Placeholder 2"/>
          <p:cNvSpPr>
            <a:spLocks noGrp="1"/>
          </p:cNvSpPr>
          <p:nvPr>
            <p:ph idx="1"/>
          </p:nvPr>
        </p:nvSpPr>
        <p:spPr>
          <a:xfrm>
            <a:off x="609441" y="1445230"/>
            <a:ext cx="10969943" cy="1204359"/>
          </a:xfrm>
        </p:spPr>
        <p:txBody>
          <a:bodyPr>
            <a:normAutofit/>
          </a:bodyPr>
          <a:lstStyle>
            <a:lvl1pPr algn="ctr">
              <a:spcAft>
                <a:spcPts val="0"/>
              </a:spcAft>
              <a:buNone/>
              <a:defRPr sz="3000" b="0" cap="all">
                <a:latin typeface="Montserrat"/>
                <a:cs typeface="Montserrat"/>
              </a:defRPr>
            </a:lvl1pPr>
            <a:lvl2pPr algn="ctr">
              <a:spcAft>
                <a:spcPts val="0"/>
              </a:spcAft>
              <a:buNone/>
              <a:defRPr sz="3000" b="0" cap="all">
                <a:latin typeface="Montserrat"/>
                <a:cs typeface="Montserrat"/>
              </a:defRPr>
            </a:lvl2pPr>
            <a:lvl3pPr algn="ctr">
              <a:buNone/>
              <a:defRPr sz="3000" b="0" cap="all">
                <a:latin typeface="Montserrat"/>
                <a:cs typeface="Montserrat"/>
              </a:defRPr>
            </a:lvl3pPr>
            <a:lvl4pPr algn="ctr">
              <a:buNone/>
              <a:defRPr sz="3000" b="0" cap="all">
                <a:latin typeface="Montserrat"/>
                <a:cs typeface="Montserrat"/>
              </a:defRPr>
            </a:lvl4pPr>
            <a:lvl5pPr algn="ctr">
              <a:buNone/>
              <a:defRPr sz="3000" b="0" cap="all">
                <a:latin typeface="Montserrat"/>
                <a:cs typeface="Montserrat"/>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927006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Bar">
    <p:spTree>
      <p:nvGrpSpPr>
        <p:cNvPr id="1" name=""/>
        <p:cNvGrpSpPr/>
        <p:nvPr/>
      </p:nvGrpSpPr>
      <p:grpSpPr>
        <a:xfrm>
          <a:off x="0" y="0"/>
          <a:ext cx="0" cy="0"/>
          <a:chOff x="0" y="0"/>
          <a:chExt cx="0" cy="0"/>
        </a:xfrm>
      </p:grpSpPr>
      <p:sp>
        <p:nvSpPr>
          <p:cNvPr id="10" name="Rectangle 9"/>
          <p:cNvSpPr/>
          <p:nvPr userDrawn="1"/>
        </p:nvSpPr>
        <p:spPr>
          <a:xfrm>
            <a:off x="0" y="3886200"/>
            <a:ext cx="12188825" cy="2971800"/>
          </a:xfrm>
          <a:prstGeom prst="rect">
            <a:avLst/>
          </a:prstGeom>
          <a:solidFill>
            <a:srgbClr val="8D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441" y="-271525"/>
            <a:ext cx="10969943" cy="1856456"/>
          </a:xfrm>
        </p:spPr>
        <p:txBody>
          <a:bodyPr>
            <a:normAutofit/>
          </a:bodyPr>
          <a:lstStyle>
            <a:lvl1pPr>
              <a:defRPr sz="4200" cap="all">
                <a:latin typeface="Montserrat"/>
                <a:cs typeface="Montserrat"/>
              </a:defRPr>
            </a:lvl1pPr>
          </a:lstStyle>
          <a:p>
            <a:r>
              <a:rPr lang="en-US" dirty="0"/>
              <a:t>Click to edit Master title style</a:t>
            </a:r>
          </a:p>
        </p:txBody>
      </p:sp>
      <p:sp>
        <p:nvSpPr>
          <p:cNvPr id="3" name="Content Placeholder 2"/>
          <p:cNvSpPr>
            <a:spLocks noGrp="1"/>
          </p:cNvSpPr>
          <p:nvPr>
            <p:ph idx="1"/>
          </p:nvPr>
        </p:nvSpPr>
        <p:spPr>
          <a:xfrm>
            <a:off x="609441" y="1584930"/>
            <a:ext cx="10969943" cy="1204359"/>
          </a:xfrm>
        </p:spPr>
        <p:txBody>
          <a:bodyPr anchor="ctr">
            <a:noAutofit/>
          </a:bodyPr>
          <a:lstStyle>
            <a:lvl1pPr algn="ctr">
              <a:spcAft>
                <a:spcPts val="0"/>
              </a:spcAft>
              <a:buNone/>
              <a:defRPr sz="3400" b="0" cap="none">
                <a:latin typeface="Corbel"/>
                <a:cs typeface="Corbel"/>
              </a:defRPr>
            </a:lvl1pPr>
            <a:lvl2pPr algn="ctr">
              <a:spcAft>
                <a:spcPts val="0"/>
              </a:spcAft>
              <a:buNone/>
              <a:defRPr sz="3400" b="0" cap="none">
                <a:latin typeface="Corbel"/>
                <a:cs typeface="Corbel"/>
              </a:defRPr>
            </a:lvl2pPr>
            <a:lvl3pPr algn="ctr">
              <a:buNone/>
              <a:defRPr sz="3000" b="0" cap="all">
                <a:latin typeface="Montserrat"/>
                <a:cs typeface="Montserrat"/>
              </a:defRPr>
            </a:lvl3pPr>
            <a:lvl4pPr algn="ctr">
              <a:buNone/>
              <a:defRPr sz="3000" b="0" cap="all">
                <a:latin typeface="Montserrat"/>
                <a:cs typeface="Montserrat"/>
              </a:defRPr>
            </a:lvl4pPr>
            <a:lvl5pPr algn="ctr">
              <a:buNone/>
              <a:defRPr sz="3000" b="0" cap="all">
                <a:latin typeface="Montserrat"/>
                <a:cs typeface="Montserrat"/>
              </a:defRPr>
            </a:lvl5pPr>
          </a:lstStyle>
          <a:p>
            <a:pPr lvl="0"/>
            <a:r>
              <a:rPr lang="en-US" dirty="0"/>
              <a:t>Click to edit Master text styles</a:t>
            </a:r>
          </a:p>
          <a:p>
            <a:pPr lvl="1"/>
            <a:r>
              <a:rPr lang="en-US" dirty="0"/>
              <a:t>Second</a:t>
            </a:r>
          </a:p>
        </p:txBody>
      </p:sp>
      <p:pic>
        <p:nvPicPr>
          <p:cNvPr id="8" name="Picture 7"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
        <p:nvSpPr>
          <p:cNvPr id="14" name="Content Placeholder 13"/>
          <p:cNvSpPr>
            <a:spLocks noGrp="1"/>
          </p:cNvSpPr>
          <p:nvPr>
            <p:ph sz="quarter" idx="10"/>
          </p:nvPr>
        </p:nvSpPr>
        <p:spPr>
          <a:xfrm>
            <a:off x="559268" y="4098924"/>
            <a:ext cx="3326461" cy="2260165"/>
          </a:xfrm>
        </p:spPr>
        <p:txBody>
          <a:bodyPr anchor="ctr"/>
          <a:lstStyle>
            <a:lvl1pPr marL="57150" indent="0" algn="ctr">
              <a:buNone/>
              <a:defRPr sz="3000" cap="all">
                <a:solidFill>
                  <a:schemeClr val="bg1"/>
                </a:solidFill>
                <a:latin typeface="Montserrat"/>
                <a:cs typeface="Montserrat"/>
              </a:defRPr>
            </a:lvl1pPr>
            <a:lvl2pPr marL="57150" indent="0" algn="ctr">
              <a:buNone/>
              <a:defRPr sz="1600">
                <a:solidFill>
                  <a:schemeClr val="bg1"/>
                </a:solidFill>
                <a:latin typeface="Montserrat"/>
                <a:cs typeface="Montserrat"/>
              </a:defRPr>
            </a:lvl2pPr>
            <a:lvl3pPr marL="57150" indent="0" algn="ctr">
              <a:buNone/>
              <a:defRPr>
                <a:latin typeface="Montserrat"/>
                <a:cs typeface="Montserrat"/>
              </a:defRPr>
            </a:lvl3pPr>
            <a:lvl4pPr marL="57150" indent="0" algn="ctr">
              <a:buNone/>
              <a:defRPr>
                <a:latin typeface="Montserrat"/>
                <a:cs typeface="Montserrat"/>
              </a:defRPr>
            </a:lvl4pPr>
            <a:lvl5pPr marL="57150" indent="0" algn="ctr">
              <a:buNone/>
              <a:defRPr>
                <a:latin typeface="Montserrat"/>
                <a:cs typeface="Montserrat"/>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1"/>
          </p:nvPr>
        </p:nvSpPr>
        <p:spPr>
          <a:xfrm>
            <a:off x="4418012" y="4098924"/>
            <a:ext cx="3326461" cy="2260165"/>
          </a:xfrm>
        </p:spPr>
        <p:txBody>
          <a:bodyPr anchor="ctr"/>
          <a:lstStyle>
            <a:lvl1pPr marL="57150" indent="0" algn="ctr">
              <a:buNone/>
              <a:defRPr sz="3000" cap="all">
                <a:solidFill>
                  <a:schemeClr val="bg1"/>
                </a:solidFill>
                <a:latin typeface="Montserrat"/>
                <a:cs typeface="Montserrat"/>
              </a:defRPr>
            </a:lvl1pPr>
            <a:lvl2pPr marL="57150" indent="0" algn="ctr">
              <a:buNone/>
              <a:defRPr sz="1600">
                <a:solidFill>
                  <a:schemeClr val="bg1"/>
                </a:solidFill>
                <a:latin typeface="Montserrat"/>
                <a:cs typeface="Montserrat"/>
              </a:defRPr>
            </a:lvl2pPr>
            <a:lvl3pPr marL="57150" indent="0" algn="ctr">
              <a:buNone/>
              <a:defRPr>
                <a:latin typeface="Montserrat"/>
                <a:cs typeface="Montserrat"/>
              </a:defRPr>
            </a:lvl3pPr>
            <a:lvl4pPr marL="57150" indent="0" algn="ctr">
              <a:buNone/>
              <a:defRPr>
                <a:latin typeface="Montserrat"/>
                <a:cs typeface="Montserrat"/>
              </a:defRPr>
            </a:lvl4pPr>
            <a:lvl5pPr marL="57150" indent="0" algn="ctr">
              <a:buNone/>
              <a:defRPr>
                <a:latin typeface="Montserrat"/>
                <a:cs typeface="Montserrat"/>
              </a:defRPr>
            </a:lvl5pPr>
          </a:lstStyle>
          <a:p>
            <a:pPr lvl="0"/>
            <a:r>
              <a:rPr lang="en-US" dirty="0"/>
              <a:t>Click to edit Master text styles</a:t>
            </a:r>
          </a:p>
          <a:p>
            <a:pPr lvl="1"/>
            <a:r>
              <a:rPr lang="en-US" dirty="0"/>
              <a:t>Second level</a:t>
            </a:r>
          </a:p>
        </p:txBody>
      </p:sp>
      <p:sp>
        <p:nvSpPr>
          <p:cNvPr id="19" name="Content Placeholder 13"/>
          <p:cNvSpPr>
            <a:spLocks noGrp="1"/>
          </p:cNvSpPr>
          <p:nvPr>
            <p:ph sz="quarter" idx="12"/>
          </p:nvPr>
        </p:nvSpPr>
        <p:spPr>
          <a:xfrm>
            <a:off x="8380412" y="4098924"/>
            <a:ext cx="3326461" cy="2260165"/>
          </a:xfrm>
        </p:spPr>
        <p:txBody>
          <a:bodyPr anchor="ctr"/>
          <a:lstStyle>
            <a:lvl1pPr marL="57150" indent="0" algn="ctr">
              <a:buNone/>
              <a:defRPr sz="3000" cap="all">
                <a:solidFill>
                  <a:schemeClr val="bg1"/>
                </a:solidFill>
                <a:latin typeface="Montserrat"/>
                <a:cs typeface="Montserrat"/>
              </a:defRPr>
            </a:lvl1pPr>
            <a:lvl2pPr marL="57150" indent="0" algn="ctr">
              <a:buNone/>
              <a:defRPr sz="1600">
                <a:solidFill>
                  <a:schemeClr val="bg1"/>
                </a:solidFill>
                <a:latin typeface="Montserrat"/>
                <a:cs typeface="Montserrat"/>
              </a:defRPr>
            </a:lvl2pPr>
            <a:lvl3pPr marL="57150" indent="0" algn="ctr">
              <a:buNone/>
              <a:defRPr>
                <a:latin typeface="Montserrat"/>
                <a:cs typeface="Montserrat"/>
              </a:defRPr>
            </a:lvl3pPr>
            <a:lvl4pPr marL="57150" indent="0" algn="ctr">
              <a:buNone/>
              <a:defRPr>
                <a:latin typeface="Montserrat"/>
                <a:cs typeface="Montserrat"/>
              </a:defRPr>
            </a:lvl4pPr>
            <a:lvl5pPr marL="57150" indent="0" algn="ctr">
              <a:buNone/>
              <a:defRPr>
                <a:latin typeface="Montserrat"/>
                <a:cs typeface="Montserrat"/>
              </a:defRPr>
            </a:lvl5pPr>
          </a:lstStyle>
          <a:p>
            <a:pPr lvl="0"/>
            <a:r>
              <a:rPr lang="en-US" dirty="0"/>
              <a:t>Click to edit Master text styles</a:t>
            </a:r>
          </a:p>
          <a:p>
            <a:pPr lvl="1"/>
            <a:r>
              <a:rPr lang="en-US" dirty="0"/>
              <a:t>Second level</a:t>
            </a:r>
          </a:p>
        </p:txBody>
      </p:sp>
      <p:sp>
        <p:nvSpPr>
          <p:cNvPr id="20" name="Oval 19"/>
          <p:cNvSpPr/>
          <p:nvPr userDrawn="1"/>
        </p:nvSpPr>
        <p:spPr>
          <a:xfrm>
            <a:off x="1608690" y="3086100"/>
            <a:ext cx="1219200" cy="1219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userDrawn="1"/>
        </p:nvSpPr>
        <p:spPr>
          <a:xfrm>
            <a:off x="5408612" y="3086100"/>
            <a:ext cx="1219200" cy="1219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userDrawn="1"/>
        </p:nvSpPr>
        <p:spPr>
          <a:xfrm>
            <a:off x="9378816" y="3086100"/>
            <a:ext cx="1219200" cy="1219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Connector 25"/>
          <p:cNvCxnSpPr/>
          <p:nvPr userDrawn="1"/>
        </p:nvCxnSpPr>
        <p:spPr>
          <a:xfrm rot="5400000" flipH="1" flipV="1">
            <a:off x="3435350" y="5149850"/>
            <a:ext cx="1358900" cy="1588"/>
          </a:xfrm>
          <a:prstGeom prst="line">
            <a:avLst/>
          </a:prstGeom>
          <a:ln w="3175"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rot="5400000" flipH="1" flipV="1">
            <a:off x="7396956" y="5149850"/>
            <a:ext cx="1358900" cy="1588"/>
          </a:xfrm>
          <a:prstGeom prst="line">
            <a:avLst/>
          </a:prstGeom>
          <a:ln w="3175"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1611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Sidebar">
    <p:spTree>
      <p:nvGrpSpPr>
        <p:cNvPr id="1" name=""/>
        <p:cNvGrpSpPr/>
        <p:nvPr/>
      </p:nvGrpSpPr>
      <p:grpSpPr>
        <a:xfrm>
          <a:off x="0" y="0"/>
          <a:ext cx="0" cy="0"/>
          <a:chOff x="0" y="0"/>
          <a:chExt cx="0" cy="0"/>
        </a:xfrm>
      </p:grpSpPr>
      <p:sp>
        <p:nvSpPr>
          <p:cNvPr id="6" name="Rectangle 5"/>
          <p:cNvSpPr/>
          <p:nvPr userDrawn="1"/>
        </p:nvSpPr>
        <p:spPr>
          <a:xfrm>
            <a:off x="0" y="0"/>
            <a:ext cx="3627453" cy="6858000"/>
          </a:xfrm>
          <a:prstGeom prst="rect">
            <a:avLst/>
          </a:prstGeom>
          <a:solidFill>
            <a:srgbClr val="8DC6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19676" y="391419"/>
            <a:ext cx="2762556" cy="4525963"/>
          </a:xfrm>
        </p:spPr>
        <p:txBody>
          <a:bodyPr/>
          <a:lstStyle>
            <a:lvl1pPr marL="0" indent="0">
              <a:lnSpc>
                <a:spcPts val="5600"/>
              </a:lnSpc>
              <a:buNone/>
              <a:defRPr sz="5000" b="0" cap="all">
                <a:solidFill>
                  <a:srgbClr val="FFFFFF"/>
                </a:solidFill>
                <a:latin typeface="Montserrat"/>
                <a:cs typeface="Montserrat"/>
              </a:defRPr>
            </a:lvl1pPr>
            <a:lvl2pPr marL="3175" indent="0">
              <a:buFont typeface="Arial"/>
              <a:buNone/>
              <a:defRPr sz="2000" b="0">
                <a:latin typeface="Montserrat"/>
                <a:cs typeface="Montserrat"/>
              </a:defRPr>
            </a:lvl2pPr>
            <a:lvl3pPr marL="3175" indent="0">
              <a:buFont typeface="Arial"/>
              <a:buNone/>
              <a:defRPr sz="2000" b="0">
                <a:latin typeface="Montserrat"/>
                <a:cs typeface="Montserrat"/>
              </a:defRPr>
            </a:lvl3pPr>
            <a:lvl4pPr marL="3175" indent="0">
              <a:buFont typeface="Arial"/>
              <a:buNone/>
              <a:defRPr sz="2000" b="0">
                <a:latin typeface="Montserrat"/>
                <a:cs typeface="Montserrat"/>
              </a:defRPr>
            </a:lvl4pPr>
            <a:lvl5pPr marL="3175" indent="0">
              <a:buFont typeface="Arial"/>
              <a:buNone/>
              <a:defRPr sz="2000" b="0">
                <a:latin typeface="Montserrat"/>
                <a:cs typeface="Montserra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Tree>
    <p:extLst>
      <p:ext uri="{BB962C8B-B14F-4D97-AF65-F5344CB8AC3E}">
        <p14:creationId xmlns:p14="http://schemas.microsoft.com/office/powerpoint/2010/main" val="3279225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Sidebar">
    <p:spTree>
      <p:nvGrpSpPr>
        <p:cNvPr id="1" name=""/>
        <p:cNvGrpSpPr/>
        <p:nvPr/>
      </p:nvGrpSpPr>
      <p:grpSpPr>
        <a:xfrm>
          <a:off x="0" y="0"/>
          <a:ext cx="0" cy="0"/>
          <a:chOff x="0" y="0"/>
          <a:chExt cx="0" cy="0"/>
        </a:xfrm>
      </p:grpSpPr>
      <p:sp>
        <p:nvSpPr>
          <p:cNvPr id="6" name="Rectangle 5"/>
          <p:cNvSpPr/>
          <p:nvPr userDrawn="1"/>
        </p:nvSpPr>
        <p:spPr>
          <a:xfrm>
            <a:off x="8561372" y="0"/>
            <a:ext cx="3627453" cy="6858000"/>
          </a:xfrm>
          <a:prstGeom prst="rect">
            <a:avLst/>
          </a:prstGeom>
          <a:solidFill>
            <a:srgbClr val="8DC6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8981048" y="391419"/>
            <a:ext cx="2762556" cy="4525963"/>
          </a:xfrm>
        </p:spPr>
        <p:txBody>
          <a:bodyPr/>
          <a:lstStyle>
            <a:lvl1pPr marL="0" indent="0">
              <a:lnSpc>
                <a:spcPts val="3500"/>
              </a:lnSpc>
              <a:buNone/>
              <a:defRPr sz="3000" b="0" cap="all">
                <a:solidFill>
                  <a:srgbClr val="FFFFFF"/>
                </a:solidFill>
                <a:latin typeface="Montserrat"/>
                <a:cs typeface="Montserrat"/>
              </a:defRPr>
            </a:lvl1pPr>
            <a:lvl2pPr marL="3175" indent="0">
              <a:buFont typeface="Arial"/>
              <a:buNone/>
              <a:defRPr sz="2000" b="0">
                <a:latin typeface="Montserrat"/>
                <a:cs typeface="Montserrat"/>
              </a:defRPr>
            </a:lvl2pPr>
            <a:lvl3pPr marL="3175" indent="0">
              <a:buFont typeface="Arial"/>
              <a:buNone/>
              <a:defRPr sz="2000" b="0">
                <a:latin typeface="Montserrat"/>
                <a:cs typeface="Montserrat"/>
              </a:defRPr>
            </a:lvl3pPr>
            <a:lvl4pPr marL="3175" indent="0">
              <a:buFont typeface="Arial"/>
              <a:buNone/>
              <a:defRPr sz="2000" b="0">
                <a:latin typeface="Montserrat"/>
                <a:cs typeface="Montserrat"/>
              </a:defRPr>
            </a:lvl4pPr>
            <a:lvl5pPr marL="3175" indent="0">
              <a:buFont typeface="Arial"/>
              <a:buNone/>
              <a:defRPr sz="2000" b="0">
                <a:latin typeface="Montserrat"/>
                <a:cs typeface="Montserra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folio_2.png"/>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9685655" y="6359089"/>
            <a:ext cx="2034540" cy="196596"/>
          </a:xfrm>
          <a:prstGeom prst="rect">
            <a:avLst/>
          </a:prstGeom>
        </p:spPr>
      </p:pic>
    </p:spTree>
    <p:extLst>
      <p:ext uri="{BB962C8B-B14F-4D97-AF65-F5344CB8AC3E}">
        <p14:creationId xmlns:p14="http://schemas.microsoft.com/office/powerpoint/2010/main" val="4985444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20" Type="http://schemas.openxmlformats.org/officeDocument/2006/relationships/slideLayout" Target="../slideLayouts/slideLayout31.xml"/><Relationship Id="rId21" Type="http://schemas.openxmlformats.org/officeDocument/2006/relationships/slideLayout" Target="../slideLayouts/slideLayout32.xml"/><Relationship Id="rId22" Type="http://schemas.openxmlformats.org/officeDocument/2006/relationships/slideLayout" Target="../slideLayouts/slideLayout33.xml"/><Relationship Id="rId23" Type="http://schemas.openxmlformats.org/officeDocument/2006/relationships/theme" Target="../theme/theme2.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slideLayout" Target="../slideLayouts/slideLayout29.xml"/><Relationship Id="rId19" Type="http://schemas.openxmlformats.org/officeDocument/2006/relationships/slideLayout" Target="../slideLayouts/slideLayout30.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073634"/>
      </p:ext>
    </p:extLst>
  </p:cSld>
  <p:clrMap bg1="lt1" tx1="dk1" bg2="lt2" tx2="dk2" accent1="accent1" accent2="accent2" accent3="accent3" accent4="accent4" accent5="accent5" accent6="accent6" hlink="hlink" folHlink="folHlink"/>
  <p:sldLayoutIdLst>
    <p:sldLayoutId id="2147483667" r:id="rId1"/>
    <p:sldLayoutId id="2147483651" r:id="rId2"/>
    <p:sldLayoutId id="2147483660" r:id="rId3"/>
    <p:sldLayoutId id="2147483650" r:id="rId4"/>
    <p:sldLayoutId id="2147483665" r:id="rId5"/>
    <p:sldLayoutId id="2147483670" r:id="rId6"/>
    <p:sldLayoutId id="2147483664" r:id="rId7"/>
    <p:sldLayoutId id="2147483662" r:id="rId8"/>
    <p:sldLayoutId id="2147483663" r:id="rId9"/>
    <p:sldLayoutId id="2147483666" r:id="rId10"/>
    <p:sldLayoutId id="214748366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orbel"/>
          <a:ea typeface="+mn-ea"/>
          <a:cs typeface="Corbel"/>
        </a:defRPr>
      </a:lvl1pPr>
      <a:lvl2pPr marL="742950" indent="-285750" algn="l" defTabSz="457200" rtl="0" eaLnBrk="1" latinLnBrk="0" hangingPunct="1">
        <a:spcBef>
          <a:spcPct val="20000"/>
        </a:spcBef>
        <a:buFont typeface="Arial"/>
        <a:buChar char="–"/>
        <a:defRPr sz="2800" kern="1200">
          <a:solidFill>
            <a:schemeClr val="tx1"/>
          </a:solidFill>
          <a:latin typeface="Corbel"/>
          <a:ea typeface="+mn-ea"/>
          <a:cs typeface="Corbel"/>
        </a:defRPr>
      </a:lvl2pPr>
      <a:lvl3pPr marL="1143000" indent="-228600" algn="l" defTabSz="457200" rtl="0" eaLnBrk="1" latinLnBrk="0" hangingPunct="1">
        <a:spcBef>
          <a:spcPct val="20000"/>
        </a:spcBef>
        <a:buFont typeface="Arial"/>
        <a:buChar char="•"/>
        <a:defRPr sz="2400" kern="1200">
          <a:solidFill>
            <a:schemeClr val="tx1"/>
          </a:solidFill>
          <a:latin typeface="Corbel"/>
          <a:ea typeface="+mn-ea"/>
          <a:cs typeface="Corbel"/>
        </a:defRPr>
      </a:lvl3pPr>
      <a:lvl4pPr marL="1600200" indent="-228600" algn="l" defTabSz="457200" rtl="0" eaLnBrk="1" latinLnBrk="0" hangingPunct="1">
        <a:spcBef>
          <a:spcPct val="20000"/>
        </a:spcBef>
        <a:buFont typeface="Arial"/>
        <a:buChar char="–"/>
        <a:defRPr sz="2000" kern="1200">
          <a:solidFill>
            <a:schemeClr val="tx1"/>
          </a:solidFill>
          <a:latin typeface="Corbel"/>
          <a:ea typeface="+mn-ea"/>
          <a:cs typeface="Corbel"/>
        </a:defRPr>
      </a:lvl4pPr>
      <a:lvl5pPr marL="2057400" indent="-228600" algn="l" defTabSz="457200" rtl="0" eaLnBrk="1" latinLnBrk="0" hangingPunct="1">
        <a:spcBef>
          <a:spcPct val="20000"/>
        </a:spcBef>
        <a:buFont typeface="Arial"/>
        <a:buChar char="»"/>
        <a:defRPr sz="200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
            <a:ext cx="10969943" cy="123720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763230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Lst>
  <p:txStyles>
    <p:titleStyle>
      <a:lvl1pPr algn="ctr" defTabSz="457200" rtl="0" eaLnBrk="1" latinLnBrk="0" hangingPunct="1">
        <a:spcBef>
          <a:spcPct val="0"/>
        </a:spcBef>
        <a:buNone/>
        <a:defRPr kumimoji="0" lang="en-US" sz="4000" b="0" i="0" u="none" strike="noStrike" kern="1200" cap="all" spc="0" normalizeH="0" baseline="0" noProof="0" dirty="0">
          <a:ln>
            <a:noFill/>
          </a:ln>
          <a:solidFill>
            <a:schemeClr val="tx1"/>
          </a:solidFill>
          <a:effectLst/>
          <a:uLnTx/>
          <a:uFillTx/>
          <a:latin typeface="Montserrat"/>
          <a:ea typeface="+mj-ea"/>
          <a:cs typeface="Montserra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orbel"/>
          <a:ea typeface="+mn-ea"/>
          <a:cs typeface="Corbel"/>
        </a:defRPr>
      </a:lvl1pPr>
      <a:lvl2pPr marL="742950" indent="-285750" algn="l" defTabSz="457200" rtl="0" eaLnBrk="1" latinLnBrk="0" hangingPunct="1">
        <a:spcBef>
          <a:spcPct val="20000"/>
        </a:spcBef>
        <a:buFont typeface="Arial"/>
        <a:buChar char="–"/>
        <a:defRPr sz="2800" kern="1200">
          <a:solidFill>
            <a:schemeClr val="tx1"/>
          </a:solidFill>
          <a:latin typeface="Corbel"/>
          <a:ea typeface="+mn-ea"/>
          <a:cs typeface="Corbel"/>
        </a:defRPr>
      </a:lvl2pPr>
      <a:lvl3pPr marL="1143000" indent="-228600" algn="l" defTabSz="457200" rtl="0" eaLnBrk="1" latinLnBrk="0" hangingPunct="1">
        <a:spcBef>
          <a:spcPct val="20000"/>
        </a:spcBef>
        <a:buFont typeface="Arial"/>
        <a:buChar char="•"/>
        <a:defRPr sz="2400" kern="1200">
          <a:solidFill>
            <a:schemeClr val="tx1"/>
          </a:solidFill>
          <a:latin typeface="Corbel"/>
          <a:ea typeface="+mn-ea"/>
          <a:cs typeface="Corbel"/>
        </a:defRPr>
      </a:lvl3pPr>
      <a:lvl4pPr marL="1600200" indent="-228600" algn="l" defTabSz="457200" rtl="0" eaLnBrk="1" latinLnBrk="0" hangingPunct="1">
        <a:spcBef>
          <a:spcPct val="20000"/>
        </a:spcBef>
        <a:buFont typeface="Arial"/>
        <a:buChar char="–"/>
        <a:defRPr sz="2000" kern="1200">
          <a:solidFill>
            <a:schemeClr val="tx1"/>
          </a:solidFill>
          <a:latin typeface="Corbel"/>
          <a:ea typeface="+mn-ea"/>
          <a:cs typeface="Corbel"/>
        </a:defRPr>
      </a:lvl4pPr>
      <a:lvl5pPr marL="2057400" indent="-228600" algn="l" defTabSz="457200" rtl="0" eaLnBrk="1" latinLnBrk="0" hangingPunct="1">
        <a:spcBef>
          <a:spcPct val="20000"/>
        </a:spcBef>
        <a:buFont typeface="Arial"/>
        <a:buChar char="»"/>
        <a:defRPr sz="200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35.png"/><Relationship Id="rId6" Type="http://schemas.openxmlformats.org/officeDocument/2006/relationships/image" Target="../media/image57.png"/><Relationship Id="rId1" Type="http://schemas.openxmlformats.org/officeDocument/2006/relationships/slideLayout" Target="../slideLayouts/slideLayout2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4" Type="http://schemas.openxmlformats.org/officeDocument/2006/relationships/image" Target="../media/image11.gif"/><Relationship Id="rId1" Type="http://schemas.openxmlformats.org/officeDocument/2006/relationships/slideLayout" Target="../slideLayouts/slideLayout23.xml"/><Relationship Id="rId2" Type="http://schemas.openxmlformats.org/officeDocument/2006/relationships/image" Target="../media/image9.gif"/></Relationships>
</file>

<file path=ppt/slides/_rels/slide3.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4.png"/><Relationship Id="rId15" Type="http://schemas.openxmlformats.org/officeDocument/2006/relationships/image" Target="../media/image25.png"/><Relationship Id="rId16" Type="http://schemas.openxmlformats.org/officeDocument/2006/relationships/image" Target="../media/image26.jpeg"/><Relationship Id="rId17" Type="http://schemas.openxmlformats.org/officeDocument/2006/relationships/image" Target="../media/image27.png"/><Relationship Id="rId1" Type="http://schemas.openxmlformats.org/officeDocument/2006/relationships/slideLayout" Target="../slideLayouts/slideLayout2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gif"/><Relationship Id="rId6" Type="http://schemas.openxmlformats.org/officeDocument/2006/relationships/image" Target="../media/image31.gif"/><Relationship Id="rId7" Type="http://schemas.openxmlformats.org/officeDocument/2006/relationships/image" Target="../media/image32.gif"/><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3.gif"/><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slideLayout" Target="../slideLayouts/slideLayout3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2.xml"/><Relationship Id="rId2"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jpg"/><Relationship Id="rId6" Type="http://schemas.openxmlformats.org/officeDocument/2006/relationships/image" Target="../media/image51.tiff"/><Relationship Id="rId7" Type="http://schemas.openxmlformats.org/officeDocument/2006/relationships/image" Target="../media/image52.jpg"/><Relationship Id="rId8" Type="http://schemas.openxmlformats.org/officeDocument/2006/relationships/image" Target="../media/image53.jpg"/><Relationship Id="rId9" Type="http://schemas.openxmlformats.org/officeDocument/2006/relationships/image" Target="../media/image54.jpg"/><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6693032" y="4216400"/>
            <a:ext cx="5495794" cy="1666240"/>
          </a:xfrm>
        </p:spPr>
        <p:txBody>
          <a:bodyPr/>
          <a:lstStyle/>
          <a:p>
            <a:r>
              <a:rPr lang="en-US" dirty="0"/>
              <a:t>Transform </a:t>
            </a:r>
            <a:r>
              <a:rPr lang="en-US" dirty="0" err="1"/>
              <a:t>westside</a:t>
            </a:r>
            <a:r>
              <a:rPr lang="en-US" dirty="0"/>
              <a:t> summit</a:t>
            </a:r>
            <a:br>
              <a:rPr lang="en-US" dirty="0"/>
            </a:br>
            <a:r>
              <a:rPr lang="en-US" dirty="0"/>
              <a:t>April 20, 2018</a:t>
            </a:r>
          </a:p>
        </p:txBody>
      </p:sp>
    </p:spTree>
    <p:extLst>
      <p:ext uri="{BB962C8B-B14F-4D97-AF65-F5344CB8AC3E}">
        <p14:creationId xmlns:p14="http://schemas.microsoft.com/office/powerpoint/2010/main" val="564431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121"/>
            <a:ext cx="12188825" cy="3323986"/>
          </a:xfrm>
          <a:prstGeom prst="rect">
            <a:avLst/>
          </a:prstGeom>
          <a:solidFill>
            <a:srgbClr val="8D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09">
              <a:defRPr/>
            </a:pPr>
            <a:endParaRPr lang="en-US" dirty="0">
              <a:solidFill>
                <a:prstClr val="white"/>
              </a:solidFill>
              <a:latin typeface="Calibri"/>
            </a:endParaRPr>
          </a:p>
        </p:txBody>
      </p:sp>
      <p:sp>
        <p:nvSpPr>
          <p:cNvPr id="13" name="Rectangle 12"/>
          <p:cNvSpPr/>
          <p:nvPr/>
        </p:nvSpPr>
        <p:spPr>
          <a:xfrm>
            <a:off x="320831" y="3759130"/>
            <a:ext cx="2766861" cy="244476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109">
              <a:spcAft>
                <a:spcPts val="600"/>
              </a:spcAft>
              <a:defRPr/>
            </a:pPr>
            <a:r>
              <a:rPr lang="en-US" sz="2200" b="1" dirty="0" smtClean="0">
                <a:solidFill>
                  <a:schemeClr val="bg1"/>
                </a:solidFill>
              </a:rPr>
              <a:t>Students</a:t>
            </a:r>
            <a:endParaRPr lang="en-US" sz="2200" dirty="0">
              <a:solidFill>
                <a:schemeClr val="bg1"/>
              </a:solidFill>
            </a:endParaRPr>
          </a:p>
          <a:p>
            <a:pPr marL="372195" indent="-248394" defTabSz="457109">
              <a:spcAft>
                <a:spcPts val="300"/>
              </a:spcAft>
              <a:buFont typeface="Arial" charset="0"/>
              <a:buChar char="•"/>
              <a:defRPr/>
            </a:pPr>
            <a:r>
              <a:rPr lang="en-US" dirty="0">
                <a:solidFill>
                  <a:schemeClr val="bg1"/>
                </a:solidFill>
              </a:rPr>
              <a:t>18-24 year old Opportunity </a:t>
            </a:r>
            <a:r>
              <a:rPr lang="en-US" dirty="0" smtClean="0">
                <a:solidFill>
                  <a:schemeClr val="bg1"/>
                </a:solidFill>
              </a:rPr>
              <a:t>Youth</a:t>
            </a:r>
          </a:p>
          <a:p>
            <a:pPr marL="372195" indent="-248394" defTabSz="457109">
              <a:spcAft>
                <a:spcPts val="300"/>
              </a:spcAft>
              <a:buFont typeface="Arial" charset="0"/>
              <a:buChar char="•"/>
              <a:defRPr/>
            </a:pPr>
            <a:r>
              <a:rPr lang="en-US" dirty="0" smtClean="0">
                <a:solidFill>
                  <a:schemeClr val="bg1"/>
                </a:solidFill>
              </a:rPr>
              <a:t>From Low-Income Households</a:t>
            </a:r>
          </a:p>
          <a:p>
            <a:pPr marL="372195" indent="-248394" defTabSz="457109">
              <a:spcAft>
                <a:spcPts val="300"/>
              </a:spcAft>
              <a:buFont typeface="Arial" charset="0"/>
              <a:buChar char="•"/>
              <a:defRPr/>
            </a:pPr>
            <a:r>
              <a:rPr lang="en-US" dirty="0" smtClean="0">
                <a:solidFill>
                  <a:schemeClr val="bg1"/>
                </a:solidFill>
              </a:rPr>
              <a:t>Diploma or GED</a:t>
            </a:r>
          </a:p>
          <a:p>
            <a:pPr marL="372195" indent="-248394" defTabSz="457109">
              <a:spcAft>
                <a:spcPts val="300"/>
              </a:spcAft>
              <a:buFont typeface="Arial" charset="0"/>
              <a:buChar char="•"/>
              <a:defRPr/>
            </a:pPr>
            <a:r>
              <a:rPr lang="en-US" dirty="0" smtClean="0">
                <a:solidFill>
                  <a:schemeClr val="bg1"/>
                </a:solidFill>
              </a:rPr>
              <a:t>Tech Savvy</a:t>
            </a:r>
          </a:p>
        </p:txBody>
      </p:sp>
      <p:sp>
        <p:nvSpPr>
          <p:cNvPr id="14" name="Rectangle 13"/>
          <p:cNvSpPr/>
          <p:nvPr/>
        </p:nvSpPr>
        <p:spPr>
          <a:xfrm>
            <a:off x="9185073" y="3759130"/>
            <a:ext cx="2738681" cy="25761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109">
              <a:spcAft>
                <a:spcPts val="600"/>
              </a:spcAft>
              <a:defRPr/>
            </a:pPr>
            <a:r>
              <a:rPr lang="en-US" sz="2200" b="1" dirty="0">
                <a:solidFill>
                  <a:schemeClr val="bg1"/>
                </a:solidFill>
              </a:rPr>
              <a:t>Investment</a:t>
            </a:r>
            <a:endParaRPr lang="en-US" sz="2200" dirty="0">
              <a:solidFill>
                <a:schemeClr val="bg1"/>
              </a:solidFill>
            </a:endParaRPr>
          </a:p>
          <a:p>
            <a:pPr marL="344419" indent="-220618" defTabSz="457109">
              <a:spcBef>
                <a:spcPts val="300"/>
              </a:spcBef>
              <a:buFont typeface="Arial" charset="0"/>
              <a:buChar char="•"/>
              <a:defRPr/>
            </a:pPr>
            <a:r>
              <a:rPr lang="en-US" dirty="0">
                <a:solidFill>
                  <a:schemeClr val="bg1"/>
                </a:solidFill>
              </a:rPr>
              <a:t>An investment in a student’s </a:t>
            </a:r>
            <a:r>
              <a:rPr lang="en-US" dirty="0" smtClean="0">
                <a:solidFill>
                  <a:schemeClr val="bg1"/>
                </a:solidFill>
              </a:rPr>
              <a:t>future</a:t>
            </a:r>
            <a:endParaRPr lang="en-US" dirty="0">
              <a:solidFill>
                <a:schemeClr val="bg1"/>
              </a:solidFill>
            </a:endParaRPr>
          </a:p>
          <a:p>
            <a:pPr marL="344419" indent="-220618">
              <a:spcBef>
                <a:spcPts val="300"/>
              </a:spcBef>
              <a:buFont typeface="Arial" charset="0"/>
              <a:buChar char="•"/>
            </a:pPr>
            <a:r>
              <a:rPr lang="en-US" dirty="0">
                <a:solidFill>
                  <a:schemeClr val="bg1"/>
                </a:solidFill>
              </a:rPr>
              <a:t>Students gain economic mobility in 3 </a:t>
            </a:r>
            <a:r>
              <a:rPr lang="en-US" dirty="0" smtClean="0">
                <a:solidFill>
                  <a:schemeClr val="bg1"/>
                </a:solidFill>
              </a:rPr>
              <a:t>years or less</a:t>
            </a:r>
            <a:endParaRPr lang="en-US" dirty="0">
              <a:solidFill>
                <a:schemeClr val="bg1"/>
              </a:solidFill>
            </a:endParaRPr>
          </a:p>
        </p:txBody>
      </p:sp>
      <p:sp>
        <p:nvSpPr>
          <p:cNvPr id="15" name="Rectangle 14"/>
          <p:cNvSpPr/>
          <p:nvPr/>
        </p:nvSpPr>
        <p:spPr>
          <a:xfrm>
            <a:off x="3234599" y="3759130"/>
            <a:ext cx="2782601" cy="26505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109">
              <a:spcAft>
                <a:spcPts val="600"/>
              </a:spcAft>
              <a:defRPr/>
            </a:pPr>
            <a:r>
              <a:rPr lang="en-US" sz="2200" b="1" dirty="0">
                <a:solidFill>
                  <a:schemeClr val="bg1"/>
                </a:solidFill>
              </a:rPr>
              <a:t>Training</a:t>
            </a:r>
            <a:endParaRPr lang="en-US" sz="2200" dirty="0">
              <a:solidFill>
                <a:schemeClr val="bg1"/>
              </a:solidFill>
            </a:endParaRPr>
          </a:p>
          <a:p>
            <a:pPr marL="372195" indent="-248394" defTabSz="457109">
              <a:spcAft>
                <a:spcPts val="300"/>
              </a:spcAft>
              <a:buFont typeface="Arial" charset="0"/>
              <a:buChar char="•"/>
              <a:defRPr/>
            </a:pPr>
            <a:r>
              <a:rPr lang="en-US" dirty="0">
                <a:solidFill>
                  <a:schemeClr val="bg1"/>
                </a:solidFill>
              </a:rPr>
              <a:t>4 months of technical training</a:t>
            </a:r>
          </a:p>
          <a:p>
            <a:pPr marL="372195" indent="-248394" defTabSz="457109">
              <a:spcAft>
                <a:spcPts val="300"/>
              </a:spcAft>
              <a:buFont typeface="Arial" charset="0"/>
              <a:buChar char="•"/>
              <a:defRPr/>
            </a:pPr>
            <a:r>
              <a:rPr lang="en-US" dirty="0">
                <a:solidFill>
                  <a:schemeClr val="bg1"/>
                </a:solidFill>
              </a:rPr>
              <a:t>1 year of employment</a:t>
            </a:r>
          </a:p>
          <a:p>
            <a:pPr marL="372195" indent="-248394" defTabSz="457109">
              <a:spcAft>
                <a:spcPts val="300"/>
              </a:spcAft>
              <a:buFont typeface="Arial" charset="0"/>
              <a:buChar char="•"/>
              <a:defRPr/>
            </a:pPr>
            <a:r>
              <a:rPr lang="en-US" dirty="0" smtClean="0">
                <a:solidFill>
                  <a:schemeClr val="bg1"/>
                </a:solidFill>
              </a:rPr>
              <a:t>FREE</a:t>
            </a:r>
          </a:p>
          <a:p>
            <a:pPr marL="372195" indent="-248394" defTabSz="457109">
              <a:spcAft>
                <a:spcPts val="300"/>
              </a:spcAft>
              <a:buFont typeface="Arial" charset="0"/>
              <a:buChar char="•"/>
              <a:defRPr/>
            </a:pPr>
            <a:r>
              <a:rPr lang="en-US" dirty="0" smtClean="0">
                <a:solidFill>
                  <a:schemeClr val="bg1"/>
                </a:solidFill>
              </a:rPr>
              <a:t>Financial </a:t>
            </a:r>
            <a:r>
              <a:rPr lang="en-US" dirty="0">
                <a:solidFill>
                  <a:schemeClr val="bg1"/>
                </a:solidFill>
              </a:rPr>
              <a:t>and professional acumen</a:t>
            </a:r>
          </a:p>
        </p:txBody>
      </p:sp>
      <p:sp>
        <p:nvSpPr>
          <p:cNvPr id="16" name="Rectangle 15"/>
          <p:cNvSpPr/>
          <p:nvPr/>
        </p:nvSpPr>
        <p:spPr>
          <a:xfrm>
            <a:off x="6273998" y="3759130"/>
            <a:ext cx="2617827" cy="285038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109">
              <a:spcAft>
                <a:spcPts val="600"/>
              </a:spcAft>
              <a:defRPr/>
            </a:pPr>
            <a:r>
              <a:rPr lang="en-US" sz="2200" b="1" dirty="0">
                <a:solidFill>
                  <a:schemeClr val="bg1"/>
                </a:solidFill>
              </a:rPr>
              <a:t>Community</a:t>
            </a:r>
            <a:endParaRPr lang="en-US" sz="2200" dirty="0">
              <a:solidFill>
                <a:schemeClr val="bg1"/>
              </a:solidFill>
            </a:endParaRPr>
          </a:p>
          <a:p>
            <a:pPr marL="372195" indent="-248394" defTabSz="457109">
              <a:spcAft>
                <a:spcPts val="300"/>
              </a:spcAft>
              <a:buFont typeface="Arial" charset="0"/>
              <a:buChar char="•"/>
              <a:defRPr/>
            </a:pPr>
            <a:r>
              <a:rPr lang="en-US" dirty="0">
                <a:solidFill>
                  <a:schemeClr val="bg1"/>
                </a:solidFill>
              </a:rPr>
              <a:t>Integrated platform for case management and data tracking across agencies</a:t>
            </a:r>
          </a:p>
          <a:p>
            <a:pPr marL="372195" indent="-248394" defTabSz="457109">
              <a:spcAft>
                <a:spcPts val="300"/>
              </a:spcAft>
              <a:buFont typeface="Arial" charset="0"/>
              <a:buChar char="•"/>
              <a:defRPr/>
            </a:pPr>
            <a:r>
              <a:rPr lang="en-US" dirty="0" smtClean="0">
                <a:solidFill>
                  <a:schemeClr val="bg1"/>
                </a:solidFill>
              </a:rPr>
              <a:t>Located on the Westside</a:t>
            </a:r>
            <a:endParaRPr lang="en-US" dirty="0">
              <a:solidFill>
                <a:schemeClr val="bg1"/>
              </a:solidFill>
            </a:endParaRPr>
          </a:p>
        </p:txBody>
      </p:sp>
      <p:sp>
        <p:nvSpPr>
          <p:cNvPr id="17" name="Oval 16"/>
          <p:cNvSpPr/>
          <p:nvPr/>
        </p:nvSpPr>
        <p:spPr>
          <a:xfrm>
            <a:off x="3991342" y="1761873"/>
            <a:ext cx="1219200" cy="121888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09">
              <a:defRPr/>
            </a:pPr>
            <a:endParaRPr lang="en-US" dirty="0">
              <a:solidFill>
                <a:prstClr val="white"/>
              </a:solidFill>
              <a:latin typeface="Calibri"/>
            </a:endParaRPr>
          </a:p>
        </p:txBody>
      </p:sp>
      <p:cxnSp>
        <p:nvCxnSpPr>
          <p:cNvPr id="18" name="Straight Connector 17"/>
          <p:cNvCxnSpPr/>
          <p:nvPr/>
        </p:nvCxnSpPr>
        <p:spPr>
          <a:xfrm rot="5400000" flipH="1" flipV="1">
            <a:off x="2457653" y="4862642"/>
            <a:ext cx="1358546" cy="1588"/>
          </a:xfrm>
          <a:prstGeom prst="line">
            <a:avLst/>
          </a:prstGeom>
          <a:ln w="3175"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flipH="1" flipV="1">
            <a:off x="5409187" y="4843238"/>
            <a:ext cx="1358546" cy="1588"/>
          </a:xfrm>
          <a:prstGeom prst="line">
            <a:avLst/>
          </a:prstGeom>
          <a:ln w="3175"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flipH="1" flipV="1">
            <a:off x="8387802" y="4681716"/>
            <a:ext cx="1358546" cy="1588"/>
          </a:xfrm>
          <a:prstGeom prst="line">
            <a:avLst/>
          </a:prstGeom>
          <a:ln w="3175"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6973311" y="1761873"/>
            <a:ext cx="1219200" cy="121888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09">
              <a:defRPr/>
            </a:pPr>
            <a:endParaRPr lang="en-US" dirty="0">
              <a:solidFill>
                <a:prstClr val="white"/>
              </a:solidFill>
              <a:latin typeface="Calibri"/>
            </a:endParaRPr>
          </a:p>
        </p:txBody>
      </p:sp>
      <p:sp>
        <p:nvSpPr>
          <p:cNvPr id="22" name="Oval 21"/>
          <p:cNvSpPr/>
          <p:nvPr/>
        </p:nvSpPr>
        <p:spPr>
          <a:xfrm>
            <a:off x="9944814" y="1761873"/>
            <a:ext cx="1219200" cy="121888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09">
              <a:defRPr/>
            </a:pPr>
            <a:endParaRPr lang="en-US" dirty="0">
              <a:solidFill>
                <a:prstClr val="white"/>
              </a:solidFill>
              <a:latin typeface="Calibri"/>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6324" y="2671226"/>
            <a:ext cx="812588" cy="812588"/>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114" y="2718472"/>
            <a:ext cx="812588" cy="81258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610" y="2754747"/>
            <a:ext cx="812588" cy="81258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7534" y="2671226"/>
            <a:ext cx="892328" cy="892328"/>
          </a:xfrm>
          <a:prstGeom prst="rect">
            <a:avLst/>
          </a:prstGeom>
        </p:spPr>
      </p:pic>
      <p:sp>
        <p:nvSpPr>
          <p:cNvPr id="25" name="Title 2"/>
          <p:cNvSpPr>
            <a:spLocks noGrp="1"/>
          </p:cNvSpPr>
          <p:nvPr>
            <p:ph type="title"/>
          </p:nvPr>
        </p:nvSpPr>
        <p:spPr/>
        <p:txBody>
          <a:bodyPr>
            <a:normAutofit/>
          </a:bodyPr>
          <a:lstStyle/>
          <a:p>
            <a:r>
              <a:rPr lang="en-US" sz="3200" dirty="0"/>
              <a:t>Introducing </a:t>
            </a:r>
            <a:r>
              <a:rPr lang="en-US" sz="3200" dirty="0" smtClean="0"/>
              <a:t>Techbridge </a:t>
            </a:r>
            <a:br>
              <a:rPr lang="en-US" sz="3200" dirty="0" smtClean="0"/>
            </a:br>
            <a:r>
              <a:rPr lang="en-US" sz="3200" dirty="0" smtClean="0"/>
              <a:t>technology career program</a:t>
            </a:r>
            <a:endParaRPr lang="en-US" sz="3200" b="1" dirty="0"/>
          </a:p>
        </p:txBody>
      </p:sp>
      <p:sp>
        <p:nvSpPr>
          <p:cNvPr id="26" name="Content Placeholder 2"/>
          <p:cNvSpPr txBox="1">
            <a:spLocks noGrp="1"/>
          </p:cNvSpPr>
          <p:nvPr>
            <p:ph idx="4294967295"/>
          </p:nvPr>
        </p:nvSpPr>
        <p:spPr>
          <a:xfrm>
            <a:off x="-6747" y="1403343"/>
            <a:ext cx="12188825" cy="49468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Corbel"/>
                <a:ea typeface="+mn-ea"/>
                <a:cs typeface="Corbel"/>
              </a:defRPr>
            </a:lvl1pPr>
            <a:lvl2pPr marL="742950" indent="-285750" algn="l" defTabSz="457200" rtl="0" eaLnBrk="1" latinLnBrk="0" hangingPunct="1">
              <a:spcBef>
                <a:spcPct val="20000"/>
              </a:spcBef>
              <a:buFont typeface="Arial"/>
              <a:buChar char="–"/>
              <a:defRPr sz="2800" kern="1200">
                <a:solidFill>
                  <a:schemeClr val="tx1"/>
                </a:solidFill>
                <a:latin typeface="Corbel"/>
                <a:ea typeface="+mn-ea"/>
                <a:cs typeface="Corbel"/>
              </a:defRPr>
            </a:lvl2pPr>
            <a:lvl3pPr marL="1143000" indent="-228600" algn="l" defTabSz="457200" rtl="0" eaLnBrk="1" latinLnBrk="0" hangingPunct="1">
              <a:spcBef>
                <a:spcPct val="20000"/>
              </a:spcBef>
              <a:buFont typeface="Arial"/>
              <a:buChar char="•"/>
              <a:defRPr sz="2400" kern="1200">
                <a:solidFill>
                  <a:schemeClr val="tx1"/>
                </a:solidFill>
                <a:latin typeface="Corbel"/>
                <a:ea typeface="+mn-ea"/>
                <a:cs typeface="Corbel"/>
              </a:defRPr>
            </a:lvl3pPr>
            <a:lvl4pPr marL="1600200" indent="-228600" algn="l" defTabSz="457200" rtl="0" eaLnBrk="1" latinLnBrk="0" hangingPunct="1">
              <a:spcBef>
                <a:spcPct val="20000"/>
              </a:spcBef>
              <a:buFont typeface="Arial"/>
              <a:buChar char="–"/>
              <a:defRPr sz="2000" kern="1200">
                <a:solidFill>
                  <a:schemeClr val="tx1"/>
                </a:solidFill>
                <a:latin typeface="Corbel"/>
                <a:ea typeface="+mn-ea"/>
                <a:cs typeface="Corbel"/>
              </a:defRPr>
            </a:lvl4pPr>
            <a:lvl5pPr marL="2057400" indent="-228600" algn="l" defTabSz="457200" rtl="0" eaLnBrk="1" latinLnBrk="0" hangingPunct="1">
              <a:spcBef>
                <a:spcPct val="20000"/>
              </a:spcBef>
              <a:buFont typeface="Arial"/>
              <a:buChar char="»"/>
              <a:defRPr sz="200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1200"/>
              </a:spcBef>
              <a:buNone/>
            </a:pPr>
            <a:r>
              <a:rPr lang="en-US" sz="2000" cap="none" dirty="0">
                <a:latin typeface="Corbel" panose="020B0503020204020204" pitchFamily="34" charset="0"/>
                <a:ea typeface="Montserrat" charset="0"/>
                <a:cs typeface="Montserrat" charset="0"/>
              </a:rPr>
              <a:t>Providing 18-24 </a:t>
            </a:r>
            <a:r>
              <a:rPr lang="en-US" sz="2000" cap="none" dirty="0" smtClean="0">
                <a:latin typeface="Corbel" panose="020B0503020204020204" pitchFamily="34" charset="0"/>
                <a:ea typeface="Montserrat" charset="0"/>
                <a:cs typeface="Montserrat" charset="0"/>
              </a:rPr>
              <a:t>year-olds with </a:t>
            </a:r>
            <a:r>
              <a:rPr lang="en-US" sz="2000" cap="none" dirty="0">
                <a:latin typeface="Corbel" panose="020B0503020204020204" pitchFamily="34" charset="0"/>
                <a:ea typeface="Montserrat" charset="0"/>
                <a:cs typeface="Montserrat" charset="0"/>
              </a:rPr>
              <a:t>the technology, professional, and life </a:t>
            </a:r>
            <a:r>
              <a:rPr lang="en-US" sz="2000" cap="none" dirty="0" smtClean="0">
                <a:latin typeface="Corbel" panose="020B0503020204020204" pitchFamily="34" charset="0"/>
                <a:ea typeface="Montserrat" charset="0"/>
                <a:cs typeface="Montserrat" charset="0"/>
              </a:rPr>
              <a:t>skills</a:t>
            </a:r>
            <a:r>
              <a:rPr lang="en-US" sz="2000" dirty="0">
                <a:latin typeface="Corbel" panose="020B0503020204020204" pitchFamily="34" charset="0"/>
                <a:ea typeface="Montserrat" charset="0"/>
                <a:cs typeface="Montserrat" charset="0"/>
              </a:rPr>
              <a:t> </a:t>
            </a:r>
            <a:r>
              <a:rPr lang="en-US" sz="2000" cap="none" dirty="0" smtClean="0">
                <a:latin typeface="Corbel" panose="020B0503020204020204" pitchFamily="34" charset="0"/>
                <a:ea typeface="Montserrat" charset="0"/>
                <a:cs typeface="Montserrat" charset="0"/>
              </a:rPr>
              <a:t>to </a:t>
            </a:r>
            <a:r>
              <a:rPr lang="en-US" sz="2000" cap="none" dirty="0">
                <a:latin typeface="Corbel" panose="020B0503020204020204" pitchFamily="34" charset="0"/>
                <a:ea typeface="Montserrat" charset="0"/>
                <a:cs typeface="Montserrat" charset="0"/>
              </a:rPr>
              <a:t>secure jobs that overcome poverty.</a:t>
            </a:r>
          </a:p>
        </p:txBody>
      </p:sp>
      <p:sp>
        <p:nvSpPr>
          <p:cNvPr id="2" name="Rectangle 1">
            <a:extLst>
              <a:ext uri="{FF2B5EF4-FFF2-40B4-BE49-F238E27FC236}">
                <a16:creationId xmlns:a16="http://schemas.microsoft.com/office/drawing/2014/main" xmlns="" id="{2E04285F-AC7A-487F-B0CE-DC3C0893CA32}"/>
              </a:ext>
            </a:extLst>
          </p:cNvPr>
          <p:cNvSpPr/>
          <p:nvPr/>
        </p:nvSpPr>
        <p:spPr>
          <a:xfrm>
            <a:off x="0" y="1644513"/>
            <a:ext cx="12188825" cy="800219"/>
          </a:xfrm>
          <a:prstGeom prst="rect">
            <a:avLst/>
          </a:prstGeom>
        </p:spPr>
        <p:txBody>
          <a:bodyPr wrap="square">
            <a:spAutoFit/>
          </a:bodyPr>
          <a:lstStyle/>
          <a:p>
            <a:pPr algn="ctr">
              <a:spcBef>
                <a:spcPts val="1200"/>
              </a:spcBef>
            </a:pPr>
            <a:endParaRPr lang="en-US" b="1" dirty="0">
              <a:latin typeface="Montserrat" charset="0"/>
              <a:ea typeface="Montserrat" charset="0"/>
              <a:cs typeface="Montserrat" charset="0"/>
            </a:endParaRPr>
          </a:p>
          <a:p>
            <a:pPr algn="ctr">
              <a:spcBef>
                <a:spcPts val="1200"/>
              </a:spcBef>
            </a:pPr>
            <a:r>
              <a:rPr lang="en-US" b="1" i="1" dirty="0">
                <a:latin typeface="Corbel" panose="020B0503020204020204" pitchFamily="34" charset="0"/>
                <a:ea typeface="Montserrat" charset="0"/>
                <a:cs typeface="Montserrat" charset="0"/>
              </a:rPr>
              <a:t>First cohort starting soon: At Promise Youth Center</a:t>
            </a:r>
          </a:p>
        </p:txBody>
      </p:sp>
      <p:sp>
        <p:nvSpPr>
          <p:cNvPr id="27" name="Rectangle 26">
            <a:extLst>
              <a:ext uri="{FF2B5EF4-FFF2-40B4-BE49-F238E27FC236}">
                <a16:creationId xmlns:a16="http://schemas.microsoft.com/office/drawing/2014/main" xmlns="" id="{2E04285F-AC7A-487F-B0CE-DC3C0893CA32}"/>
              </a:ext>
            </a:extLst>
          </p:cNvPr>
          <p:cNvSpPr/>
          <p:nvPr/>
        </p:nvSpPr>
        <p:spPr>
          <a:xfrm>
            <a:off x="-77213" y="1252058"/>
            <a:ext cx="12188825" cy="800219"/>
          </a:xfrm>
          <a:prstGeom prst="rect">
            <a:avLst/>
          </a:prstGeom>
        </p:spPr>
        <p:txBody>
          <a:bodyPr wrap="square">
            <a:spAutoFit/>
          </a:bodyPr>
          <a:lstStyle/>
          <a:p>
            <a:pPr algn="ctr">
              <a:spcBef>
                <a:spcPts val="1200"/>
              </a:spcBef>
            </a:pPr>
            <a:endParaRPr lang="en-US" b="1" dirty="0">
              <a:latin typeface="Montserrat" charset="0"/>
              <a:ea typeface="Montserrat" charset="0"/>
              <a:cs typeface="Montserrat" charset="0"/>
            </a:endParaRPr>
          </a:p>
          <a:p>
            <a:pPr algn="ctr">
              <a:spcBef>
                <a:spcPts val="1200"/>
              </a:spcBef>
            </a:pPr>
            <a:endParaRPr lang="en-US" b="1" i="1" dirty="0">
              <a:latin typeface="Corbel" panose="020B0503020204020204" pitchFamily="34" charset="0"/>
              <a:ea typeface="Montserrat" charset="0"/>
              <a:cs typeface="Montserrat" charset="0"/>
            </a:endParaRPr>
          </a:p>
        </p:txBody>
      </p:sp>
      <p:sp>
        <p:nvSpPr>
          <p:cNvPr id="28" name="Content Placeholder 2"/>
          <p:cNvSpPr txBox="1">
            <a:spLocks/>
          </p:cNvSpPr>
          <p:nvPr/>
        </p:nvSpPr>
        <p:spPr>
          <a:xfrm>
            <a:off x="88602" y="6180894"/>
            <a:ext cx="12188825" cy="4946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Corbel"/>
                <a:ea typeface="+mn-ea"/>
                <a:cs typeface="Corbel"/>
              </a:defRPr>
            </a:lvl1pPr>
            <a:lvl2pPr marL="742950" indent="-285750" algn="l" defTabSz="457200" rtl="0" eaLnBrk="1" latinLnBrk="0" hangingPunct="1">
              <a:spcBef>
                <a:spcPct val="20000"/>
              </a:spcBef>
              <a:buFont typeface="Arial"/>
              <a:buChar char="–"/>
              <a:defRPr sz="2800" kern="1200">
                <a:solidFill>
                  <a:schemeClr val="tx1"/>
                </a:solidFill>
                <a:latin typeface="Corbel"/>
                <a:ea typeface="+mn-ea"/>
                <a:cs typeface="Corbel"/>
              </a:defRPr>
            </a:lvl2pPr>
            <a:lvl3pPr marL="1143000" indent="-228600" algn="l" defTabSz="457200" rtl="0" eaLnBrk="1" latinLnBrk="0" hangingPunct="1">
              <a:spcBef>
                <a:spcPct val="20000"/>
              </a:spcBef>
              <a:buFont typeface="Arial"/>
              <a:buChar char="•"/>
              <a:defRPr sz="2400" kern="1200">
                <a:solidFill>
                  <a:schemeClr val="tx1"/>
                </a:solidFill>
                <a:latin typeface="Corbel"/>
                <a:ea typeface="+mn-ea"/>
                <a:cs typeface="Corbel"/>
              </a:defRPr>
            </a:lvl3pPr>
            <a:lvl4pPr marL="1600200" indent="-228600" algn="l" defTabSz="457200" rtl="0" eaLnBrk="1" latinLnBrk="0" hangingPunct="1">
              <a:spcBef>
                <a:spcPct val="20000"/>
              </a:spcBef>
              <a:buFont typeface="Arial"/>
              <a:buChar char="–"/>
              <a:defRPr sz="2000" kern="1200">
                <a:solidFill>
                  <a:schemeClr val="tx1"/>
                </a:solidFill>
                <a:latin typeface="Corbel"/>
                <a:ea typeface="+mn-ea"/>
                <a:cs typeface="Corbel"/>
              </a:defRPr>
            </a:lvl4pPr>
            <a:lvl5pPr marL="2057400" indent="-228600" algn="l" defTabSz="457200" rtl="0" eaLnBrk="1" latinLnBrk="0" hangingPunct="1">
              <a:spcBef>
                <a:spcPct val="20000"/>
              </a:spcBef>
              <a:buFont typeface="Arial"/>
              <a:buChar char="»"/>
              <a:defRPr sz="200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1200"/>
              </a:spcBef>
              <a:buFont typeface="Arial"/>
              <a:buNone/>
            </a:pPr>
            <a:r>
              <a:rPr lang="en-US" sz="2400" b="1" dirty="0" smtClean="0">
                <a:solidFill>
                  <a:schemeClr val="bg1"/>
                </a:solidFill>
                <a:latin typeface="Corbel" panose="020B0503020204020204" pitchFamily="34" charset="0"/>
                <a:ea typeface="Montserrat" charset="0"/>
                <a:cs typeface="Montserrat" charset="0"/>
              </a:rPr>
              <a:t>Visit us and apply at </a:t>
            </a:r>
            <a:r>
              <a:rPr lang="en-US" sz="2400" b="1" dirty="0" err="1" smtClean="0">
                <a:solidFill>
                  <a:schemeClr val="bg1"/>
                </a:solidFill>
                <a:latin typeface="Corbel" panose="020B0503020204020204" pitchFamily="34" charset="0"/>
                <a:ea typeface="Montserrat" charset="0"/>
                <a:cs typeface="Montserrat" charset="0"/>
              </a:rPr>
              <a:t>www.techbridge.org</a:t>
            </a:r>
            <a:r>
              <a:rPr lang="en-US" sz="2400" b="1" dirty="0" smtClean="0">
                <a:solidFill>
                  <a:schemeClr val="bg1"/>
                </a:solidFill>
                <a:latin typeface="Corbel" panose="020B0503020204020204" pitchFamily="34" charset="0"/>
                <a:ea typeface="Montserrat" charset="0"/>
                <a:cs typeface="Montserrat" charset="0"/>
              </a:rPr>
              <a:t>/</a:t>
            </a:r>
            <a:r>
              <a:rPr lang="en-US" sz="2400" b="1" dirty="0" err="1" smtClean="0">
                <a:solidFill>
                  <a:schemeClr val="bg1"/>
                </a:solidFill>
                <a:latin typeface="Corbel" panose="020B0503020204020204" pitchFamily="34" charset="0"/>
                <a:ea typeface="Montserrat" charset="0"/>
                <a:cs typeface="Montserrat" charset="0"/>
              </a:rPr>
              <a:t>tcp</a:t>
            </a:r>
            <a:endParaRPr lang="en-US" sz="2400" b="1" dirty="0">
              <a:solidFill>
                <a:schemeClr val="bg1"/>
              </a:solidFill>
              <a:latin typeface="Corbel" panose="020B0503020204020204" pitchFamily="34" charset="0"/>
              <a:ea typeface="Montserrat" charset="0"/>
              <a:cs typeface="Montserrat" charset="0"/>
            </a:endParaRPr>
          </a:p>
        </p:txBody>
      </p:sp>
    </p:spTree>
    <p:extLst>
      <p:ext uri="{BB962C8B-B14F-4D97-AF65-F5344CB8AC3E}">
        <p14:creationId xmlns:p14="http://schemas.microsoft.com/office/powerpoint/2010/main" val="1626638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47500" lnSpcReduction="20000"/>
          </a:bodyPr>
          <a:lstStyle/>
          <a:p>
            <a:r>
              <a:rPr lang="en-US" dirty="0"/>
              <a:t>Andre Dickens</a:t>
            </a:r>
          </a:p>
          <a:p>
            <a:r>
              <a:rPr lang="en-US" dirty="0"/>
              <a:t>Georgia Community Leader</a:t>
            </a:r>
          </a:p>
        </p:txBody>
      </p:sp>
      <p:sp>
        <p:nvSpPr>
          <p:cNvPr id="3" name="Text Placeholder 2"/>
          <p:cNvSpPr>
            <a:spLocks noGrp="1"/>
          </p:cNvSpPr>
          <p:nvPr>
            <p:ph type="body" sz="quarter" idx="11"/>
          </p:nvPr>
        </p:nvSpPr>
        <p:spPr/>
        <p:txBody>
          <a:bodyPr>
            <a:normAutofit/>
          </a:bodyPr>
          <a:lstStyle/>
          <a:p>
            <a:r>
              <a:rPr lang="en-US" dirty="0" err="1" smtClean="0"/>
              <a:t>adickens@techbridge.org</a:t>
            </a:r>
            <a:endParaRPr lang="en-US" dirty="0"/>
          </a:p>
        </p:txBody>
      </p:sp>
    </p:spTree>
    <p:extLst>
      <p:ext uri="{BB962C8B-B14F-4D97-AF65-F5344CB8AC3E}">
        <p14:creationId xmlns:p14="http://schemas.microsoft.com/office/powerpoint/2010/main" val="1813981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a:latin typeface="Corbel" charset="0"/>
                <a:ea typeface="Corbel" charset="0"/>
                <a:cs typeface="Corbel" charset="0"/>
              </a:rPr>
              <a:t>Our </a:t>
            </a:r>
            <a:r>
              <a:rPr lang="en-US" b="1">
                <a:latin typeface="Corbel" charset="0"/>
                <a:ea typeface="Corbel" charset="0"/>
                <a:cs typeface="Corbel" charset="0"/>
              </a:rPr>
              <a:t>Mission</a:t>
            </a:r>
          </a:p>
        </p:txBody>
      </p:sp>
      <p:sp>
        <p:nvSpPr>
          <p:cNvPr id="7" name="Content Placeholder 6"/>
          <p:cNvSpPr>
            <a:spLocks noGrp="1"/>
          </p:cNvSpPr>
          <p:nvPr>
            <p:ph type="body" sz="quarter" idx="20"/>
          </p:nvPr>
        </p:nvSpPr>
        <p:spPr/>
        <p:txBody>
          <a:bodyPr>
            <a:noAutofit/>
          </a:bodyPr>
          <a:lstStyle/>
          <a:p>
            <a:r>
              <a:rPr lang="en-US"/>
              <a:t>TechBridge breaks the cycle of generational poverty through the innovative use of technology to transform nonprofit and community impact.</a:t>
            </a:r>
          </a:p>
        </p:txBody>
      </p:sp>
      <p:sp>
        <p:nvSpPr>
          <p:cNvPr id="4" name="Content Placeholder 3"/>
          <p:cNvSpPr>
            <a:spLocks noGrp="1"/>
          </p:cNvSpPr>
          <p:nvPr>
            <p:ph sz="quarter" idx="10"/>
          </p:nvPr>
        </p:nvSpPr>
        <p:spPr/>
        <p:txBody>
          <a:bodyPr>
            <a:noAutofit/>
          </a:bodyPr>
          <a:lstStyle/>
          <a:p>
            <a:r>
              <a:rPr lang="en-US"/>
              <a:t>We Deliver Technology</a:t>
            </a:r>
          </a:p>
          <a:p>
            <a:r>
              <a:rPr lang="en-US" sz="1600" b="0" cap="none">
                <a:latin typeface="Corbel"/>
                <a:cs typeface="Corbel"/>
              </a:rPr>
              <a:t>To Nonprofits</a:t>
            </a:r>
          </a:p>
        </p:txBody>
      </p:sp>
      <p:sp>
        <p:nvSpPr>
          <p:cNvPr id="5" name="Content Placeholder 4"/>
          <p:cNvSpPr>
            <a:spLocks noGrp="1"/>
          </p:cNvSpPr>
          <p:nvPr>
            <p:ph sz="quarter" idx="11"/>
          </p:nvPr>
        </p:nvSpPr>
        <p:spPr/>
        <p:txBody>
          <a:bodyPr>
            <a:noAutofit/>
          </a:bodyPr>
          <a:lstStyle/>
          <a:p>
            <a:r>
              <a:rPr lang="en-US"/>
              <a:t>to Scale Nonprofits</a:t>
            </a:r>
          </a:p>
          <a:p>
            <a:pPr lvl="2"/>
            <a:r>
              <a:rPr lang="en-US" sz="1600" cap="none">
                <a:solidFill>
                  <a:schemeClr val="bg1"/>
                </a:solidFill>
                <a:latin typeface="Corbel"/>
                <a:cs typeface="Corbel"/>
              </a:rPr>
              <a:t>Efficiently and Effectively</a:t>
            </a:r>
          </a:p>
        </p:txBody>
      </p:sp>
      <p:sp>
        <p:nvSpPr>
          <p:cNvPr id="6" name="Content Placeholder 5"/>
          <p:cNvSpPr>
            <a:spLocks noGrp="1"/>
          </p:cNvSpPr>
          <p:nvPr>
            <p:ph sz="quarter" idx="12"/>
          </p:nvPr>
        </p:nvSpPr>
        <p:spPr/>
        <p:txBody>
          <a:bodyPr>
            <a:noAutofit/>
          </a:bodyPr>
          <a:lstStyle/>
          <a:p>
            <a:r>
              <a:rPr lang="en-US"/>
              <a:t>to alleviate poverty</a:t>
            </a:r>
          </a:p>
          <a:p>
            <a:pPr lvl="2"/>
            <a:r>
              <a:rPr lang="en-US" sz="1600" cap="none">
                <a:solidFill>
                  <a:srgbClr val="FFFFFF"/>
                </a:solidFill>
                <a:latin typeface="Corbel"/>
                <a:cs typeface="Corbel"/>
              </a:rPr>
              <a:t>Through Community Impact</a:t>
            </a:r>
          </a:p>
        </p:txBody>
      </p:sp>
      <p:pic>
        <p:nvPicPr>
          <p:cNvPr id="12" name="Picture 11" descr="animat-community-icon-alt-short.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76066" y="3187258"/>
            <a:ext cx="980049" cy="980049"/>
          </a:xfrm>
          <a:prstGeom prst="rect">
            <a:avLst/>
          </a:prstGeom>
        </p:spPr>
      </p:pic>
      <p:pic>
        <p:nvPicPr>
          <p:cNvPr id="13" name="Picture 12" descr="animat-barchart-color.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3088" y="2683413"/>
            <a:ext cx="1751601" cy="1751601"/>
          </a:xfrm>
          <a:prstGeom prst="rect">
            <a:avLst/>
          </a:prstGeom>
        </p:spPr>
      </p:pic>
      <p:pic>
        <p:nvPicPr>
          <p:cNvPr id="14" name="Picture 13" descr="animat-map-color.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7716" y="2683413"/>
            <a:ext cx="1712741" cy="1712741"/>
          </a:xfrm>
          <a:prstGeom prst="rect">
            <a:avLst/>
          </a:prstGeom>
        </p:spPr>
      </p:pic>
    </p:spTree>
    <p:extLst>
      <p:ext uri="{BB962C8B-B14F-4D97-AF65-F5344CB8AC3E}">
        <p14:creationId xmlns:p14="http://schemas.microsoft.com/office/powerpoint/2010/main" val="1928911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xmlns="" id="{47AA6EC4-7571-496D-A5C4-D8066670BE4E}"/>
              </a:ext>
            </a:extLst>
          </p:cNvPr>
          <p:cNvSpPr>
            <a:spLocks noGrp="1"/>
          </p:cNvSpPr>
          <p:nvPr>
            <p:ph type="title"/>
          </p:nvPr>
        </p:nvSpPr>
        <p:spPr>
          <a:xfrm>
            <a:off x="-1141" y="-2"/>
            <a:ext cx="12189966" cy="1459527"/>
          </a:xfrm>
          <a:solidFill>
            <a:srgbClr val="002060"/>
          </a:solidFill>
        </p:spPr>
        <p:txBody>
          <a:bodyPr/>
          <a:lstStyle/>
          <a:p>
            <a:r>
              <a:rPr lang="en-US" dirty="0" err="1">
                <a:solidFill>
                  <a:schemeClr val="bg1"/>
                </a:solidFill>
              </a:rPr>
              <a:t>Techbridge</a:t>
            </a:r>
            <a:r>
              <a:rPr lang="en-US" dirty="0">
                <a:solidFill>
                  <a:schemeClr val="bg1"/>
                </a:solidFill>
              </a:rPr>
              <a:t> Westside partners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8036" y="2768311"/>
            <a:ext cx="1367367" cy="131321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 y="4357884"/>
            <a:ext cx="3972247" cy="8356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7523" y="4145076"/>
            <a:ext cx="3486295" cy="127508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2221" y="5845934"/>
            <a:ext cx="2514784" cy="61586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6998" y="5560386"/>
            <a:ext cx="2801617" cy="106778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3875" y="4324678"/>
            <a:ext cx="1915918" cy="928108"/>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9757" y="4324678"/>
            <a:ext cx="2205060" cy="1160558"/>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46326" y="5252786"/>
            <a:ext cx="1574800" cy="144780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86960" y="1576859"/>
            <a:ext cx="2416000" cy="1086622"/>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14951" y="2853072"/>
            <a:ext cx="2322856" cy="1188282"/>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96793" y="2867983"/>
            <a:ext cx="2064233" cy="1056120"/>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0152" y="5560386"/>
            <a:ext cx="1946306" cy="1091009"/>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49693" y="1634157"/>
            <a:ext cx="2416000" cy="818198"/>
          </a:xfrm>
          <a:prstGeom prst="rect">
            <a:avLst/>
          </a:prstGeom>
        </p:spPr>
      </p:pic>
      <p:pic>
        <p:nvPicPr>
          <p:cNvPr id="1026" name="Picture 2" descr="Westside Future Fund">
            <a:extLst>
              <a:ext uri="{FF2B5EF4-FFF2-40B4-BE49-F238E27FC236}">
                <a16:creationId xmlns:a16="http://schemas.microsoft.com/office/drawing/2014/main" xmlns="" id="{2ED45BE2-D99C-4F7E-BA3C-050804DFEA7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0152" y="1692562"/>
            <a:ext cx="2124844" cy="592980"/>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4" descr="The Arthur M. Blank Family Foundation">
            <a:extLst>
              <a:ext uri="{FF2B5EF4-FFF2-40B4-BE49-F238E27FC236}">
                <a16:creationId xmlns:a16="http://schemas.microsoft.com/office/drawing/2014/main" xmlns="" id="{9E5FB814-FB92-4B3C-AA2C-A87D176F4B1D}"/>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blank foundation">
            <a:extLst>
              <a:ext uri="{FF2B5EF4-FFF2-40B4-BE49-F238E27FC236}">
                <a16:creationId xmlns:a16="http://schemas.microsoft.com/office/drawing/2014/main" xmlns="" id="{FD2415D1-B2D9-4A07-B611-9A1B457DEE1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84434" y="1760522"/>
            <a:ext cx="2416001" cy="4679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2.bp.blogspot.com/-xIt-eWtMFRY/WCAXUZyqUdI/AAAAAAAAxz8/E0dBSphs7pAs17kKIc7AoR3XwQIjDXeewCLcB/s1600/QCDO-LOGO-SITE.png">
            <a:extLst>
              <a:ext uri="{FF2B5EF4-FFF2-40B4-BE49-F238E27FC236}">
                <a16:creationId xmlns:a16="http://schemas.microsoft.com/office/drawing/2014/main" xmlns="" id="{6BE189B8-C68B-4A8F-B833-661DE2E9D0D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78608" y="5272102"/>
            <a:ext cx="104775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44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38200" y="2070099"/>
            <a:ext cx="10502900" cy="3617600"/>
          </a:xfrm>
          <a:prstGeom prst="rect">
            <a:avLst/>
          </a:prstGeom>
        </p:spPr>
      </p:pic>
      <p:sp>
        <p:nvSpPr>
          <p:cNvPr id="2" name="Title 1"/>
          <p:cNvSpPr>
            <a:spLocks noGrp="1"/>
          </p:cNvSpPr>
          <p:nvPr>
            <p:ph type="title"/>
          </p:nvPr>
        </p:nvSpPr>
        <p:spPr>
          <a:xfrm>
            <a:off x="636059" y="155476"/>
            <a:ext cx="10969943" cy="1237205"/>
          </a:xfrm>
        </p:spPr>
        <p:txBody>
          <a:bodyPr>
            <a:normAutofit/>
          </a:bodyPr>
          <a:lstStyle/>
          <a:p>
            <a:r>
              <a:rPr lang="en-US" sz="3200">
                <a:latin typeface="Corbel" charset="0"/>
                <a:ea typeface="Corbel" charset="0"/>
                <a:cs typeface="Corbel" charset="0"/>
              </a:rPr>
              <a:t>Success requires a </a:t>
            </a:r>
            <a:r>
              <a:rPr lang="en-US" sz="3200" b="1">
                <a:latin typeface="Corbel" charset="0"/>
                <a:ea typeface="Corbel" charset="0"/>
                <a:cs typeface="Corbel" charset="0"/>
              </a:rPr>
              <a:t>collective approach </a:t>
            </a:r>
          </a:p>
        </p:txBody>
      </p:sp>
      <p:sp>
        <p:nvSpPr>
          <p:cNvPr id="4" name="Content Placeholder 3"/>
          <p:cNvSpPr>
            <a:spLocks noGrp="1"/>
          </p:cNvSpPr>
          <p:nvPr>
            <p:ph sz="quarter" idx="10"/>
          </p:nvPr>
        </p:nvSpPr>
        <p:spPr>
          <a:xfrm>
            <a:off x="1080900" y="2850605"/>
            <a:ext cx="3026516" cy="3296677"/>
          </a:xfrm>
        </p:spPr>
        <p:txBody>
          <a:bodyPr anchor="t">
            <a:noAutofit/>
          </a:bodyPr>
          <a:lstStyle/>
          <a:p>
            <a:pPr defTabSz="584025" latinLnBrk="1" hangingPunct="0"/>
            <a:r>
              <a:rPr lang="en-US" sz="2000" b="1">
                <a:ln w="0"/>
                <a:sym typeface="Helvetica Light"/>
              </a:rPr>
              <a:t>SURVIVAL</a:t>
            </a:r>
          </a:p>
          <a:p>
            <a:pPr defTabSz="584025" latinLnBrk="1" hangingPunct="0"/>
            <a:r>
              <a:rPr lang="en-US" sz="2000">
                <a:ln w="0"/>
                <a:latin typeface="Corbel"/>
                <a:cs typeface="Corbel"/>
                <a:sym typeface="Helvetica Light"/>
              </a:rPr>
              <a:t>Coordination of </a:t>
            </a:r>
            <a:br>
              <a:rPr lang="en-US" sz="2000">
                <a:ln w="0"/>
                <a:latin typeface="Corbel"/>
                <a:cs typeface="Corbel"/>
                <a:sym typeface="Helvetica Light"/>
              </a:rPr>
            </a:br>
            <a:r>
              <a:rPr lang="en-US" sz="2000">
                <a:ln w="0"/>
                <a:latin typeface="Corbel"/>
                <a:cs typeface="Corbel"/>
                <a:sym typeface="Helvetica Light"/>
              </a:rPr>
              <a:t>neighborhood shelters, </a:t>
            </a:r>
            <a:br>
              <a:rPr lang="en-US" sz="2000">
                <a:ln w="0"/>
                <a:latin typeface="Corbel"/>
                <a:cs typeface="Corbel"/>
                <a:sym typeface="Helvetica Light"/>
              </a:rPr>
            </a:br>
            <a:r>
              <a:rPr lang="en-US" sz="2000">
                <a:ln w="0"/>
                <a:latin typeface="Corbel"/>
                <a:cs typeface="Corbel"/>
                <a:sym typeface="Helvetica Light"/>
              </a:rPr>
              <a:t>food pantries, clinics</a:t>
            </a:r>
            <a:br>
              <a:rPr lang="en-US" sz="2000">
                <a:ln w="0"/>
                <a:latin typeface="Corbel"/>
                <a:cs typeface="Corbel"/>
                <a:sym typeface="Helvetica Light"/>
              </a:rPr>
            </a:br>
            <a:r>
              <a:rPr lang="en-US" sz="2000">
                <a:ln w="0"/>
                <a:latin typeface="Corbel"/>
                <a:cs typeface="Corbel"/>
                <a:sym typeface="Helvetica Light"/>
              </a:rPr>
              <a:t>and emergency assistance providers to ensure at-risk children receive life-</a:t>
            </a:r>
            <a:br>
              <a:rPr lang="en-US" sz="2000">
                <a:ln w="0"/>
                <a:latin typeface="Corbel"/>
                <a:cs typeface="Corbel"/>
                <a:sym typeface="Helvetica Light"/>
              </a:rPr>
            </a:br>
            <a:r>
              <a:rPr lang="en-US" sz="2000">
                <a:ln w="0"/>
                <a:latin typeface="Corbel"/>
                <a:cs typeface="Corbel"/>
                <a:sym typeface="Helvetica Light"/>
              </a:rPr>
              <a:t>saving resources.</a:t>
            </a:r>
          </a:p>
          <a:p>
            <a:pPr defTabSz="584025" latinLnBrk="1" hangingPunct="0"/>
            <a:endParaRPr lang="en-US" sz="2000">
              <a:ln w="0"/>
              <a:latin typeface="Corbel"/>
              <a:cs typeface="Corbel"/>
              <a:sym typeface="Helvetica Light"/>
            </a:endParaRPr>
          </a:p>
          <a:p>
            <a:endParaRPr lang="en-US" sz="2000"/>
          </a:p>
        </p:txBody>
      </p:sp>
      <p:sp>
        <p:nvSpPr>
          <p:cNvPr id="5" name="Content Placeholder 4"/>
          <p:cNvSpPr>
            <a:spLocks noGrp="1"/>
          </p:cNvSpPr>
          <p:nvPr>
            <p:ph sz="quarter" idx="11"/>
          </p:nvPr>
        </p:nvSpPr>
        <p:spPr>
          <a:xfrm>
            <a:off x="4702792" y="2850605"/>
            <a:ext cx="2836478" cy="2769787"/>
          </a:xfrm>
        </p:spPr>
        <p:txBody>
          <a:bodyPr anchor="t">
            <a:normAutofit/>
          </a:bodyPr>
          <a:lstStyle/>
          <a:p>
            <a:r>
              <a:rPr lang="en-US" sz="2000" b="1" dirty="0">
                <a:ln w="0"/>
                <a:sym typeface="Helvetica Light"/>
              </a:rPr>
              <a:t>STABILITY</a:t>
            </a:r>
          </a:p>
          <a:p>
            <a:r>
              <a:rPr lang="en-US" sz="2000" dirty="0">
                <a:latin typeface="Corbel"/>
                <a:cs typeface="Corbel"/>
              </a:rPr>
              <a:t>Foster stable environments for local children by mapping needs to education, mentorship,  extracurricular , and supportive programs.</a:t>
            </a:r>
          </a:p>
          <a:p>
            <a:endParaRPr lang="en-US" sz="2000" dirty="0">
              <a:latin typeface="Corbel"/>
              <a:cs typeface="Corbel"/>
            </a:endParaRPr>
          </a:p>
        </p:txBody>
      </p:sp>
      <p:sp>
        <p:nvSpPr>
          <p:cNvPr id="6" name="Content Placeholder 5"/>
          <p:cNvSpPr>
            <a:spLocks noGrp="1"/>
          </p:cNvSpPr>
          <p:nvPr>
            <p:ph sz="quarter" idx="12"/>
          </p:nvPr>
        </p:nvSpPr>
        <p:spPr>
          <a:xfrm>
            <a:off x="8360392" y="2850605"/>
            <a:ext cx="2667000" cy="2769787"/>
          </a:xfrm>
        </p:spPr>
        <p:txBody>
          <a:bodyPr anchor="t">
            <a:noAutofit/>
          </a:bodyPr>
          <a:lstStyle/>
          <a:p>
            <a:r>
              <a:rPr lang="en-US" sz="2000" b="1" dirty="0">
                <a:ln w="0"/>
                <a:sym typeface="Helvetica Light"/>
              </a:rPr>
              <a:t>SUCCESS</a:t>
            </a:r>
          </a:p>
          <a:p>
            <a:r>
              <a:rPr lang="en-US" sz="2000" dirty="0">
                <a:latin typeface="Corbel" charset="0"/>
                <a:cs typeface="Corbel" charset="0"/>
              </a:rPr>
              <a:t>Build high-value skills, successful behaviors, and financial acumen.</a:t>
            </a:r>
          </a:p>
          <a:p>
            <a:r>
              <a:rPr lang="en-US" sz="2000" dirty="0">
                <a:latin typeface="Corbel" charset="0"/>
                <a:cs typeface="Corbel" charset="0"/>
              </a:rPr>
              <a:t>Secure employment with leading firms for middle-class jobs.</a:t>
            </a:r>
          </a:p>
          <a:p>
            <a:endParaRPr lang="en-US" sz="2000" dirty="0">
              <a:latin typeface="Corbel"/>
              <a:cs typeface="Corbel"/>
            </a:endParaRPr>
          </a:p>
        </p:txBody>
      </p:sp>
      <p:pic>
        <p:nvPicPr>
          <p:cNvPr id="11" name="Picture 10"/>
          <p:cNvPicPr>
            <a:picLocks noChangeAspect="1"/>
          </p:cNvPicPr>
          <p:nvPr/>
        </p:nvPicPr>
        <p:blipFill>
          <a:blip r:embed="rId4"/>
          <a:stretch>
            <a:fillRect/>
          </a:stretch>
        </p:blipFill>
        <p:spPr>
          <a:xfrm>
            <a:off x="2006600" y="1597833"/>
            <a:ext cx="8153400" cy="1028700"/>
          </a:xfrm>
          <a:prstGeom prst="rect">
            <a:avLst/>
          </a:prstGeom>
        </p:spPr>
      </p:pic>
      <p:pic>
        <p:nvPicPr>
          <p:cNvPr id="12" name="Picture 11" descr="animat-heart-color.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96406" y="1280818"/>
            <a:ext cx="1567303" cy="1567303"/>
          </a:xfrm>
          <a:prstGeom prst="rect">
            <a:avLst/>
          </a:prstGeom>
        </p:spPr>
      </p:pic>
      <p:pic>
        <p:nvPicPr>
          <p:cNvPr id="14" name="Picture 13" descr="animat-rocket-color.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54869" y="1287127"/>
            <a:ext cx="1561845" cy="1561845"/>
          </a:xfrm>
          <a:prstGeom prst="rect">
            <a:avLst/>
          </a:prstGeom>
        </p:spPr>
      </p:pic>
      <p:pic>
        <p:nvPicPr>
          <p:cNvPr id="15" name="Picture 14" descr="animat-tent-color.g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51040" y="1280818"/>
            <a:ext cx="1364635" cy="1364635"/>
          </a:xfrm>
          <a:prstGeom prst="rect">
            <a:avLst/>
          </a:prstGeom>
        </p:spPr>
      </p:pic>
      <p:sp>
        <p:nvSpPr>
          <p:cNvPr id="3" name="TextBox 2"/>
          <p:cNvSpPr txBox="1"/>
          <p:nvPr/>
        </p:nvSpPr>
        <p:spPr>
          <a:xfrm>
            <a:off x="9403080" y="6147282"/>
            <a:ext cx="2560320" cy="527838"/>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1865879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38200" y="2596589"/>
            <a:ext cx="10502900" cy="3617600"/>
          </a:xfrm>
          <a:prstGeom prst="rect">
            <a:avLst/>
          </a:prstGeom>
        </p:spPr>
      </p:pic>
      <p:sp>
        <p:nvSpPr>
          <p:cNvPr id="2" name="Title 1"/>
          <p:cNvSpPr>
            <a:spLocks noGrp="1"/>
          </p:cNvSpPr>
          <p:nvPr>
            <p:ph type="title"/>
          </p:nvPr>
        </p:nvSpPr>
        <p:spPr/>
        <p:txBody>
          <a:bodyPr>
            <a:normAutofit/>
          </a:bodyPr>
          <a:lstStyle/>
          <a:p>
            <a:r>
              <a:rPr lang="en-US">
                <a:latin typeface="Corbel" charset="0"/>
                <a:ea typeface="Corbel" charset="0"/>
                <a:cs typeface="Corbel" charset="0"/>
              </a:rPr>
              <a:t>Our </a:t>
            </a:r>
            <a:r>
              <a:rPr lang="en-US" b="1">
                <a:latin typeface="Corbel" charset="0"/>
                <a:ea typeface="Corbel" charset="0"/>
                <a:cs typeface="Corbel" charset="0"/>
              </a:rPr>
              <a:t>vision</a:t>
            </a:r>
            <a:r>
              <a:rPr lang="en-US">
                <a:latin typeface="Corbel" charset="0"/>
                <a:ea typeface="Corbel" charset="0"/>
                <a:cs typeface="Corbel" charset="0"/>
              </a:rPr>
              <a:t> for poverty alleviation</a:t>
            </a:r>
          </a:p>
        </p:txBody>
      </p:sp>
      <p:sp>
        <p:nvSpPr>
          <p:cNvPr id="4" name="Content Placeholder 3"/>
          <p:cNvSpPr>
            <a:spLocks noGrp="1"/>
          </p:cNvSpPr>
          <p:nvPr>
            <p:ph sz="quarter" idx="10"/>
          </p:nvPr>
        </p:nvSpPr>
        <p:spPr>
          <a:xfrm>
            <a:off x="1028555" y="3372826"/>
            <a:ext cx="3026516" cy="2626192"/>
          </a:xfrm>
        </p:spPr>
        <p:txBody>
          <a:bodyPr anchor="t">
            <a:normAutofit/>
          </a:bodyPr>
          <a:lstStyle/>
          <a:p>
            <a:pPr defTabSz="584025" latinLnBrk="1" hangingPunct="0">
              <a:spcBef>
                <a:spcPts val="600"/>
              </a:spcBef>
            </a:pPr>
            <a:r>
              <a:rPr lang="en-US" sz="2000" b="1">
                <a:ln w="0"/>
                <a:sym typeface="Helvetica Light"/>
              </a:rPr>
              <a:t>DATA</a:t>
            </a:r>
          </a:p>
          <a:p>
            <a:r>
              <a:rPr lang="en-US" sz="2000">
                <a:latin typeface="Corbel" charset="0"/>
                <a:cs typeface="Corbel" charset="0"/>
              </a:rPr>
              <a:t>Collect more meaningful data with better accuracy by improving capacity for front-line nonprofits and service providers</a:t>
            </a:r>
          </a:p>
        </p:txBody>
      </p:sp>
      <p:sp>
        <p:nvSpPr>
          <p:cNvPr id="5" name="Content Placeholder 4"/>
          <p:cNvSpPr>
            <a:spLocks noGrp="1"/>
          </p:cNvSpPr>
          <p:nvPr>
            <p:ph sz="quarter" idx="11"/>
          </p:nvPr>
        </p:nvSpPr>
        <p:spPr>
          <a:xfrm>
            <a:off x="4671411" y="3376264"/>
            <a:ext cx="2836478" cy="2769787"/>
          </a:xfrm>
        </p:spPr>
        <p:txBody>
          <a:bodyPr anchor="t">
            <a:normAutofit/>
          </a:bodyPr>
          <a:lstStyle/>
          <a:p>
            <a:pPr>
              <a:spcBef>
                <a:spcPts val="600"/>
              </a:spcBef>
            </a:pPr>
            <a:r>
              <a:rPr lang="en-US" sz="2000" b="1">
                <a:ln w="0"/>
                <a:sym typeface="Helvetica Light"/>
              </a:rPr>
              <a:t>INSIGHT</a:t>
            </a:r>
          </a:p>
          <a:p>
            <a:r>
              <a:rPr lang="en-US" sz="2000">
                <a:latin typeface="Corbel" charset="0"/>
                <a:cs typeface="Corbel" charset="0"/>
              </a:rPr>
              <a:t>Aggregate community data; analyze causation, trends and efficacy; and share insights with service providers, advocates and residents. </a:t>
            </a:r>
          </a:p>
        </p:txBody>
      </p:sp>
      <p:sp>
        <p:nvSpPr>
          <p:cNvPr id="6" name="Content Placeholder 5"/>
          <p:cNvSpPr>
            <a:spLocks noGrp="1"/>
          </p:cNvSpPr>
          <p:nvPr>
            <p:ph sz="quarter" idx="12"/>
          </p:nvPr>
        </p:nvSpPr>
        <p:spPr>
          <a:xfrm>
            <a:off x="8304975" y="3438702"/>
            <a:ext cx="2667000" cy="2769787"/>
          </a:xfrm>
        </p:spPr>
        <p:txBody>
          <a:bodyPr anchor="t">
            <a:noAutofit/>
          </a:bodyPr>
          <a:lstStyle/>
          <a:p>
            <a:pPr>
              <a:spcBef>
                <a:spcPts val="600"/>
              </a:spcBef>
            </a:pPr>
            <a:r>
              <a:rPr lang="en-US" sz="2000" b="1">
                <a:ln w="0"/>
                <a:sym typeface="Helvetica Light"/>
              </a:rPr>
              <a:t>RESOURCES</a:t>
            </a:r>
          </a:p>
          <a:p>
            <a:r>
              <a:rPr lang="en-US" sz="2000">
                <a:latin typeface="Corbel" charset="0"/>
                <a:cs typeface="Corbel" charset="0"/>
              </a:rPr>
              <a:t>Allocate goods, services and funding more efficiently and timely to the programs critical in reducing resident poverty.</a:t>
            </a:r>
          </a:p>
        </p:txBody>
      </p:sp>
      <p:sp>
        <p:nvSpPr>
          <p:cNvPr id="3" name="Rectangle 2"/>
          <p:cNvSpPr/>
          <p:nvPr/>
        </p:nvSpPr>
        <p:spPr>
          <a:xfrm>
            <a:off x="869581" y="1036410"/>
            <a:ext cx="10502900" cy="830997"/>
          </a:xfrm>
          <a:prstGeom prst="rect">
            <a:avLst/>
          </a:prstGeom>
        </p:spPr>
        <p:txBody>
          <a:bodyPr wrap="square">
            <a:spAutoFit/>
          </a:bodyPr>
          <a:lstStyle/>
          <a:p>
            <a:pPr lvl="0" algn="ctr"/>
            <a:r>
              <a:rPr lang="en-US" sz="2400">
                <a:latin typeface="Corbel"/>
              </a:rPr>
              <a:t>A United States that is able to measurably alleviate poverty, within select communities, by enabling the nonprofit ecosystem to: </a:t>
            </a:r>
          </a:p>
        </p:txBody>
      </p:sp>
      <p:pic>
        <p:nvPicPr>
          <p:cNvPr id="13" name="Picture 12"/>
          <p:cNvPicPr>
            <a:picLocks noChangeAspect="1"/>
          </p:cNvPicPr>
          <p:nvPr/>
        </p:nvPicPr>
        <p:blipFill>
          <a:blip r:embed="rId4"/>
          <a:stretch>
            <a:fillRect/>
          </a:stretch>
        </p:blipFill>
        <p:spPr>
          <a:xfrm>
            <a:off x="2006600" y="2110468"/>
            <a:ext cx="8153400" cy="1028700"/>
          </a:xfrm>
          <a:prstGeom prst="rect">
            <a:avLst/>
          </a:prstGeom>
        </p:spPr>
      </p:pic>
      <p:pic>
        <p:nvPicPr>
          <p:cNvPr id="20" name="Picture 19" descr="animat-network-color.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77254" y="1722666"/>
            <a:ext cx="1716036" cy="171603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7737" y="2215851"/>
            <a:ext cx="761476" cy="761476"/>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6650" y="2264607"/>
            <a:ext cx="776237" cy="776237"/>
          </a:xfrm>
          <a:prstGeom prst="rect">
            <a:avLst/>
          </a:prstGeom>
        </p:spPr>
      </p:pic>
    </p:spTree>
    <p:extLst>
      <p:ext uri="{BB962C8B-B14F-4D97-AF65-F5344CB8AC3E}">
        <p14:creationId xmlns:p14="http://schemas.microsoft.com/office/powerpoint/2010/main" val="552029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18">
            <a:extLst>
              <a:ext uri="{FF2B5EF4-FFF2-40B4-BE49-F238E27FC236}">
                <a16:creationId xmlns:a16="http://schemas.microsoft.com/office/drawing/2014/main" xmlns="" id="{E2129A46-8F64-4F45-A226-F09DCA07BFF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3319"/>
            <a:ext cx="6515175"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17">
            <a:extLst>
              <a:ext uri="{FF2B5EF4-FFF2-40B4-BE49-F238E27FC236}">
                <a16:creationId xmlns:a16="http://schemas.microsoft.com/office/drawing/2014/main" xmlns="" id="{14D8491E-61E0-4939-B77E-8B58E11274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0853"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5D6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525" t="54774" r="50662" b="12138"/>
          <a:stretch/>
        </p:blipFill>
        <p:spPr>
          <a:xfrm>
            <a:off x="7263721" y="3593990"/>
            <a:ext cx="4342368" cy="1345660"/>
          </a:xfrm>
          <a:prstGeom prst="rect">
            <a:avLst/>
          </a:prstGeom>
        </p:spPr>
      </p:pic>
      <p:pic>
        <p:nvPicPr>
          <p:cNvPr id="11" name="Picture 10">
            <a:extLst>
              <a:ext uri="{FF2B5EF4-FFF2-40B4-BE49-F238E27FC236}">
                <a16:creationId xmlns:a16="http://schemas.microsoft.com/office/drawing/2014/main" xmlns="" id="{7CA8A07C-9DFD-436E-8223-4AFD65F39CEF}"/>
              </a:ext>
            </a:extLst>
          </p:cNvPr>
          <p:cNvPicPr>
            <a:picLocks noChangeAspect="1"/>
          </p:cNvPicPr>
          <p:nvPr/>
        </p:nvPicPr>
        <p:blipFill rotWithShape="1">
          <a:blip r:embed="rId2">
            <a:extLst>
              <a:ext uri="{28A0092B-C50C-407E-A947-70E740481C1C}">
                <a14:useLocalDpi xmlns:a14="http://schemas.microsoft.com/office/drawing/2010/main" val="0"/>
              </a:ext>
            </a:extLst>
          </a:blip>
          <a:srcRect l="7021" t="16412" r="64139" b="56505"/>
          <a:stretch/>
        </p:blipFill>
        <p:spPr>
          <a:xfrm>
            <a:off x="8660853" y="1463039"/>
            <a:ext cx="2725833" cy="1137993"/>
          </a:xfrm>
          <a:prstGeom prst="rect">
            <a:avLst/>
          </a:prstGeom>
        </p:spPr>
      </p:pic>
      <p:pic>
        <p:nvPicPr>
          <p:cNvPr id="10" name="Picture 9">
            <a:extLst>
              <a:ext uri="{FF2B5EF4-FFF2-40B4-BE49-F238E27FC236}">
                <a16:creationId xmlns:a16="http://schemas.microsoft.com/office/drawing/2014/main" xmlns="" id="{8BA67F97-2AA2-450D-A1D3-57BD2B466F7F}"/>
              </a:ext>
            </a:extLst>
          </p:cNvPr>
          <p:cNvPicPr>
            <a:picLocks noChangeAspect="1"/>
          </p:cNvPicPr>
          <p:nvPr/>
        </p:nvPicPr>
        <p:blipFill rotWithShape="1">
          <a:blip r:embed="rId2">
            <a:extLst>
              <a:ext uri="{28A0092B-C50C-407E-A947-70E740481C1C}">
                <a14:useLocalDpi xmlns:a14="http://schemas.microsoft.com/office/drawing/2010/main" val="0"/>
              </a:ext>
            </a:extLst>
          </a:blip>
          <a:srcRect l="50053" t="51471" b="20438"/>
          <a:stretch/>
        </p:blipFill>
        <p:spPr>
          <a:xfrm>
            <a:off x="7396743" y="4843397"/>
            <a:ext cx="4692340" cy="1355750"/>
          </a:xfrm>
          <a:prstGeom prst="rect">
            <a:avLst/>
          </a:prstGeom>
        </p:spPr>
      </p:pic>
      <p:sp>
        <p:nvSpPr>
          <p:cNvPr id="9" name="Title 8">
            <a:extLst>
              <a:ext uri="{FF2B5EF4-FFF2-40B4-BE49-F238E27FC236}">
                <a16:creationId xmlns:a16="http://schemas.microsoft.com/office/drawing/2014/main" xmlns="" id="{96A1D8E4-C738-4DC4-84F5-DFFC3F5E954E}"/>
              </a:ext>
            </a:extLst>
          </p:cNvPr>
          <p:cNvSpPr>
            <a:spLocks noGrp="1"/>
          </p:cNvSpPr>
          <p:nvPr>
            <p:ph type="title"/>
          </p:nvPr>
        </p:nvSpPr>
        <p:spPr>
          <a:xfrm>
            <a:off x="176099" y="2361043"/>
            <a:ext cx="8110481" cy="1623815"/>
          </a:xfrm>
        </p:spPr>
        <p:txBody>
          <a:bodyPr vert="horz" lIns="91440" tIns="45720" rIns="91440" bIns="45720" rtlCol="0" anchor="b">
            <a:noAutofit/>
          </a:bodyPr>
          <a:lstStyle/>
          <a:p>
            <a:pPr algn="l" defTabSz="914400">
              <a:lnSpc>
                <a:spcPct val="90000"/>
              </a:lnSpc>
            </a:pPr>
            <a:r>
              <a:rPr lang="en-US" sz="2600" b="1" dirty="0">
                <a:latin typeface="+mj-lt"/>
                <a:cs typeface="+mj-cs"/>
              </a:rPr>
              <a:t/>
            </a:r>
            <a:br>
              <a:rPr lang="en-US" sz="2600" b="1" dirty="0">
                <a:latin typeface="+mj-lt"/>
                <a:cs typeface="+mj-cs"/>
              </a:rPr>
            </a:br>
            <a:r>
              <a:rPr lang="en-US" sz="2600" b="1" dirty="0">
                <a:latin typeface="Montserrat" panose="02000505000000020004" pitchFamily="2" charset="0"/>
                <a:cs typeface="+mj-cs"/>
              </a:rPr>
              <a:t>The Westside Community Dashboard: </a:t>
            </a:r>
            <a:br>
              <a:rPr lang="en-US" sz="2600" b="1" dirty="0">
                <a:latin typeface="Montserrat" panose="02000505000000020004" pitchFamily="2" charset="0"/>
                <a:cs typeface="+mj-cs"/>
              </a:rPr>
            </a:br>
            <a:r>
              <a:rPr lang="en-US" sz="2600" b="1" dirty="0">
                <a:latin typeface="Montserrat" panose="02000505000000020004" pitchFamily="2" charset="0"/>
                <a:cs typeface="+mj-cs"/>
              </a:rPr>
              <a:t>A Collective Approach</a:t>
            </a:r>
            <a:r>
              <a:rPr lang="en-US" sz="1600" b="1" dirty="0">
                <a:latin typeface="+mj-lt"/>
                <a:cs typeface="+mj-cs"/>
              </a:rPr>
              <a:t/>
            </a:r>
            <a:br>
              <a:rPr lang="en-US" sz="1600" b="1" dirty="0">
                <a:latin typeface="+mj-lt"/>
                <a:cs typeface="+mj-cs"/>
              </a:rPr>
            </a:br>
            <a:endParaRPr lang="en-US" sz="1600" dirty="0">
              <a:latin typeface="+mj-lt"/>
              <a:cs typeface="+mj-cs"/>
            </a:endParaRPr>
          </a:p>
        </p:txBody>
      </p:sp>
      <p:sp>
        <p:nvSpPr>
          <p:cNvPr id="12" name="TextBox 11">
            <a:extLst>
              <a:ext uri="{FF2B5EF4-FFF2-40B4-BE49-F238E27FC236}">
                <a16:creationId xmlns:a16="http://schemas.microsoft.com/office/drawing/2014/main" xmlns="" id="{5035195C-FB55-4486-9CF6-CB4728C4112D}"/>
              </a:ext>
            </a:extLst>
          </p:cNvPr>
          <p:cNvSpPr txBox="1"/>
          <p:nvPr/>
        </p:nvSpPr>
        <p:spPr>
          <a:xfrm>
            <a:off x="9176745" y="1065475"/>
            <a:ext cx="1694047" cy="369332"/>
          </a:xfrm>
          <a:prstGeom prst="rect">
            <a:avLst/>
          </a:prstGeom>
          <a:noFill/>
        </p:spPr>
        <p:txBody>
          <a:bodyPr wrap="square" rtlCol="0">
            <a:spAutoFit/>
          </a:bodyPr>
          <a:lstStyle/>
          <a:p>
            <a:r>
              <a:rPr lang="en-US" b="1" dirty="0"/>
              <a:t>Sponsored by:</a:t>
            </a:r>
          </a:p>
        </p:txBody>
      </p:sp>
      <p:sp>
        <p:nvSpPr>
          <p:cNvPr id="21" name="TextBox 20">
            <a:extLst>
              <a:ext uri="{FF2B5EF4-FFF2-40B4-BE49-F238E27FC236}">
                <a16:creationId xmlns:a16="http://schemas.microsoft.com/office/drawing/2014/main" xmlns="" id="{95A9B231-8C9E-4390-97A9-1500E28130C0}"/>
              </a:ext>
            </a:extLst>
          </p:cNvPr>
          <p:cNvSpPr txBox="1"/>
          <p:nvPr/>
        </p:nvSpPr>
        <p:spPr>
          <a:xfrm>
            <a:off x="8895889" y="3264010"/>
            <a:ext cx="1694047" cy="369332"/>
          </a:xfrm>
          <a:prstGeom prst="rect">
            <a:avLst/>
          </a:prstGeom>
          <a:noFill/>
        </p:spPr>
        <p:txBody>
          <a:bodyPr wrap="square" rtlCol="0">
            <a:spAutoFit/>
          </a:bodyPr>
          <a:lstStyle/>
          <a:p>
            <a:r>
              <a:rPr lang="en-US" b="1" dirty="0"/>
              <a:t>Powered by:</a:t>
            </a:r>
          </a:p>
        </p:txBody>
      </p:sp>
      <p:sp>
        <p:nvSpPr>
          <p:cNvPr id="15" name="Parallelogram 14">
            <a:extLst>
              <a:ext uri="{FF2B5EF4-FFF2-40B4-BE49-F238E27FC236}">
                <a16:creationId xmlns:a16="http://schemas.microsoft.com/office/drawing/2014/main" xmlns="" id="{062D3D8A-B35E-455F-BB11-D037FA728736}"/>
              </a:ext>
            </a:extLst>
          </p:cNvPr>
          <p:cNvSpPr/>
          <p:nvPr/>
        </p:nvSpPr>
        <p:spPr>
          <a:xfrm>
            <a:off x="-1482291" y="-1"/>
            <a:ext cx="10197068" cy="2242687"/>
          </a:xfrm>
          <a:prstGeom prst="parallelogram">
            <a:avLst>
              <a:gd name="adj" fmla="val 48551"/>
            </a:avLst>
          </a:prstGeom>
          <a:solidFill>
            <a:srgbClr val="FAD349"/>
          </a:solidFill>
          <a:ln>
            <a:solidFill>
              <a:srgbClr val="FAD34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Parallelogram 24">
            <a:extLst>
              <a:ext uri="{FF2B5EF4-FFF2-40B4-BE49-F238E27FC236}">
                <a16:creationId xmlns:a16="http://schemas.microsoft.com/office/drawing/2014/main" xmlns="" id="{D4E7F477-2F55-4DAE-9CC8-C56309EB142E}"/>
              </a:ext>
            </a:extLst>
          </p:cNvPr>
          <p:cNvSpPr/>
          <p:nvPr/>
        </p:nvSpPr>
        <p:spPr>
          <a:xfrm>
            <a:off x="-1561054" y="4683321"/>
            <a:ext cx="8110481" cy="2174679"/>
          </a:xfrm>
          <a:prstGeom prst="parallelogram">
            <a:avLst>
              <a:gd name="adj" fmla="val 48551"/>
            </a:avLst>
          </a:prstGeom>
          <a:solidFill>
            <a:srgbClr val="002060"/>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009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1604D211-3134-448C-89FA-E7AD793B54B4}"/>
              </a:ext>
            </a:extLst>
          </p:cNvPr>
          <p:cNvSpPr>
            <a:spLocks noGrp="1"/>
          </p:cNvSpPr>
          <p:nvPr>
            <p:ph type="title"/>
          </p:nvPr>
        </p:nvSpPr>
        <p:spPr>
          <a:xfrm>
            <a:off x="-1" y="327258"/>
            <a:ext cx="12188825" cy="1237205"/>
          </a:xfrm>
          <a:solidFill>
            <a:srgbClr val="FAD349"/>
          </a:solidFill>
        </p:spPr>
        <p:txBody>
          <a:bodyPr/>
          <a:lstStyle/>
          <a:p>
            <a:r>
              <a:rPr lang="en-US" dirty="0">
                <a:solidFill>
                  <a:schemeClr val="bg1"/>
                </a:solidFill>
              </a:rPr>
              <a:t>westside community </a:t>
            </a:r>
            <a:r>
              <a:rPr lang="en-US" dirty="0" smtClean="0">
                <a:solidFill>
                  <a:schemeClr val="bg1"/>
                </a:solidFill>
              </a:rPr>
              <a:t>dashboard</a:t>
            </a:r>
            <a:endParaRPr lang="en-US" dirty="0">
              <a:solidFill>
                <a:schemeClr val="bg1"/>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2216"/>
          <a:stretch/>
        </p:blipFill>
        <p:spPr>
          <a:xfrm>
            <a:off x="6629400" y="4166109"/>
            <a:ext cx="2505810" cy="2581477"/>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8687"/>
          <a:stretch/>
        </p:blipFill>
        <p:spPr>
          <a:xfrm>
            <a:off x="473086" y="4052633"/>
            <a:ext cx="5920728" cy="258147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6763"/>
          <a:stretch/>
        </p:blipFill>
        <p:spPr>
          <a:xfrm>
            <a:off x="8451126" y="1612580"/>
            <a:ext cx="2713698" cy="2581478"/>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22553"/>
          <a:stretch/>
        </p:blipFill>
        <p:spPr>
          <a:xfrm>
            <a:off x="4449406" y="1831787"/>
            <a:ext cx="2997104" cy="230685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10545"/>
          <a:stretch/>
        </p:blipFill>
        <p:spPr>
          <a:xfrm>
            <a:off x="362296" y="1660699"/>
            <a:ext cx="3203864" cy="2527378"/>
          </a:xfrm>
          <a:prstGeom prst="rect">
            <a:avLst/>
          </a:prstGeom>
        </p:spPr>
      </p:pic>
    </p:spTree>
    <p:extLst>
      <p:ext uri="{BB962C8B-B14F-4D97-AF65-F5344CB8AC3E}">
        <p14:creationId xmlns:p14="http://schemas.microsoft.com/office/powerpoint/2010/main" val="689878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DDC177D0-2C8C-4365-9F80-0E8CDF345B06}"/>
              </a:ext>
            </a:extLst>
          </p:cNvPr>
          <p:cNvSpPr/>
          <p:nvPr/>
        </p:nvSpPr>
        <p:spPr>
          <a:xfrm>
            <a:off x="-19845" y="-19818"/>
            <a:ext cx="12188825" cy="2725312"/>
          </a:xfrm>
          <a:prstGeom prst="rect">
            <a:avLst/>
          </a:prstGeom>
          <a:solidFill>
            <a:srgbClr val="FAD349"/>
          </a:solidFill>
          <a:ln>
            <a:solidFill>
              <a:srgbClr val="FAD34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Placeholder 21" descr="A close up of a logo&#10;&#10;Description generated with very high confidence">
            <a:extLst>
              <a:ext uri="{FF2B5EF4-FFF2-40B4-BE49-F238E27FC236}">
                <a16:creationId xmlns:a16="http://schemas.microsoft.com/office/drawing/2014/main" xmlns="" id="{9A075F6D-4608-488C-8206-8E5A47D9BBE2}"/>
              </a:ext>
            </a:extLst>
          </p:cNvPr>
          <p:cNvPicPr>
            <a:picLocks noGrp="1" noChangeAspect="1"/>
          </p:cNvPicPr>
          <p:nvPr>
            <p:ph type="pic" sz="quarter" idx="13"/>
          </p:nvPr>
        </p:nvPicPr>
        <p:blipFill>
          <a:blip r:embed="rId3"/>
          <a:srcRect/>
          <a:stretch>
            <a:fillRect/>
          </a:stretch>
        </p:blipFill>
        <p:spPr>
          <a:xfrm>
            <a:off x="1701356" y="3238836"/>
            <a:ext cx="931719" cy="931719"/>
          </a:xfrm>
        </p:spPr>
      </p:pic>
      <p:sp>
        <p:nvSpPr>
          <p:cNvPr id="2" name="Title 1"/>
          <p:cNvSpPr>
            <a:spLocks noGrp="1"/>
          </p:cNvSpPr>
          <p:nvPr>
            <p:ph type="title"/>
          </p:nvPr>
        </p:nvSpPr>
        <p:spPr>
          <a:xfrm>
            <a:off x="-19845" y="368634"/>
            <a:ext cx="12188824" cy="1856456"/>
          </a:xfrm>
        </p:spPr>
        <p:txBody>
          <a:bodyPr/>
          <a:lstStyle/>
          <a:p>
            <a:r>
              <a:rPr lang="en-US" dirty="0">
                <a:solidFill>
                  <a:schemeClr val="bg1"/>
                </a:solidFill>
              </a:rPr>
              <a:t>Introducing:</a:t>
            </a:r>
            <a:br>
              <a:rPr lang="en-US" dirty="0">
                <a:solidFill>
                  <a:schemeClr val="bg1"/>
                </a:solidFill>
              </a:rPr>
            </a:br>
            <a:r>
              <a:rPr lang="en-US" dirty="0">
                <a:solidFill>
                  <a:schemeClr val="bg1"/>
                </a:solidFill>
              </a:rPr>
              <a:t> the westside community </a:t>
            </a:r>
            <a:r>
              <a:rPr lang="en-US" dirty="0" smtClean="0">
                <a:solidFill>
                  <a:schemeClr val="bg1"/>
                </a:solidFill>
              </a:rPr>
              <a:t>dashboard</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err="1" smtClean="0">
                <a:solidFill>
                  <a:schemeClr val="bg1"/>
                </a:solidFill>
              </a:rPr>
              <a:t>www.westsideprogress.org</a:t>
            </a:r>
            <a:endParaRPr lang="en-US" dirty="0">
              <a:solidFill>
                <a:schemeClr val="bg1"/>
              </a:solidFill>
            </a:endParaRPr>
          </a:p>
        </p:txBody>
      </p:sp>
      <p:pic>
        <p:nvPicPr>
          <p:cNvPr id="28" name="Picture Placeholder 27" descr="A close up of a logo&#10;&#10;Description generated with very high confidence">
            <a:extLst>
              <a:ext uri="{FF2B5EF4-FFF2-40B4-BE49-F238E27FC236}">
                <a16:creationId xmlns:a16="http://schemas.microsoft.com/office/drawing/2014/main" xmlns="" id="{091CC189-B1E5-42D4-8F1A-178B5B338645}"/>
              </a:ext>
            </a:extLst>
          </p:cNvPr>
          <p:cNvPicPr>
            <a:picLocks noGrp="1" noChangeAspect="1"/>
          </p:cNvPicPr>
          <p:nvPr>
            <p:ph type="pic" sz="quarter" idx="14"/>
          </p:nvPr>
        </p:nvPicPr>
        <p:blipFill>
          <a:blip r:embed="rId4"/>
          <a:srcRect/>
          <a:stretch>
            <a:fillRect/>
          </a:stretch>
        </p:blipFill>
        <p:spPr>
          <a:xfrm>
            <a:off x="5711480" y="3333061"/>
            <a:ext cx="765863" cy="765863"/>
          </a:xfrm>
        </p:spPr>
      </p:pic>
      <p:pic>
        <p:nvPicPr>
          <p:cNvPr id="26" name="Picture Placeholder 25" descr="A close up of a logo&#10;&#10;Description generated with very high confidence">
            <a:extLst>
              <a:ext uri="{FF2B5EF4-FFF2-40B4-BE49-F238E27FC236}">
                <a16:creationId xmlns:a16="http://schemas.microsoft.com/office/drawing/2014/main" xmlns="" id="{9B4CF6CA-B899-43F5-B2DB-198305547AF7}"/>
              </a:ext>
            </a:extLst>
          </p:cNvPr>
          <p:cNvPicPr>
            <a:picLocks noGrp="1" noChangeAspect="1"/>
          </p:cNvPicPr>
          <p:nvPr>
            <p:ph type="pic" sz="quarter" idx="15"/>
          </p:nvPr>
        </p:nvPicPr>
        <p:blipFill>
          <a:blip r:embed="rId5"/>
          <a:srcRect/>
          <a:stretch>
            <a:fillRect/>
          </a:stretch>
        </p:blipFill>
        <p:spPr>
          <a:xfrm>
            <a:off x="9736527" y="3429000"/>
            <a:ext cx="638612" cy="638612"/>
          </a:xfrm>
        </p:spPr>
      </p:pic>
      <p:pic>
        <p:nvPicPr>
          <p:cNvPr id="30" name="Content Placeholder 29" descr="A close up of a map&#10;&#10;Description generated with very high confidence">
            <a:extLst>
              <a:ext uri="{FF2B5EF4-FFF2-40B4-BE49-F238E27FC236}">
                <a16:creationId xmlns:a16="http://schemas.microsoft.com/office/drawing/2014/main" xmlns="" id="{27D785B1-DE9B-49BF-8E5F-E41E005FC390}"/>
              </a:ext>
            </a:extLst>
          </p:cNvPr>
          <p:cNvPicPr>
            <a:picLocks noGrp="1" noChangeAspect="1"/>
          </p:cNvPicPr>
          <p:nvPr>
            <p:ph sz="quarter" idx="11"/>
          </p:nvPr>
        </p:nvPicPr>
        <p:blipFill rotWithShape="1">
          <a:blip r:embed="rId6"/>
          <a:srcRect r="549"/>
          <a:stretch/>
        </p:blipFill>
        <p:spPr>
          <a:xfrm>
            <a:off x="4945001" y="4341592"/>
            <a:ext cx="2298819" cy="1949550"/>
          </a:xfrm>
          <a:prstGeom prst="roundRect">
            <a:avLst>
              <a:gd name="adj" fmla="val 8594"/>
            </a:avLst>
          </a:prstGeom>
          <a:solidFill>
            <a:srgbClr val="FFFFFF">
              <a:shade val="85000"/>
            </a:srgbClr>
          </a:solidFill>
          <a:ln>
            <a:noFill/>
          </a:ln>
          <a:effectLst/>
        </p:spPr>
      </p:pic>
      <p:pic>
        <p:nvPicPr>
          <p:cNvPr id="36" name="Content Placeholder 35" descr="A screenshot of a cell phone&#10;&#10;Description generated with very high confidence">
            <a:extLst>
              <a:ext uri="{FF2B5EF4-FFF2-40B4-BE49-F238E27FC236}">
                <a16:creationId xmlns:a16="http://schemas.microsoft.com/office/drawing/2014/main" xmlns="" id="{08B66983-5D66-481C-9567-A942BC04F2CB}"/>
              </a:ext>
            </a:extLst>
          </p:cNvPr>
          <p:cNvPicPr>
            <a:picLocks noGrp="1" noChangeAspect="1"/>
          </p:cNvPicPr>
          <p:nvPr>
            <p:ph sz="quarter" idx="12"/>
          </p:nvPr>
        </p:nvPicPr>
        <p:blipFill>
          <a:blip r:embed="rId7"/>
          <a:stretch>
            <a:fillRect/>
          </a:stretch>
        </p:blipFill>
        <p:spPr>
          <a:xfrm>
            <a:off x="8906424" y="4318659"/>
            <a:ext cx="2298818" cy="1924149"/>
          </a:xfrm>
          <a:prstGeom prst="roundRect">
            <a:avLst>
              <a:gd name="adj" fmla="val 8594"/>
            </a:avLst>
          </a:prstGeom>
          <a:solidFill>
            <a:srgbClr val="FFFFFF">
              <a:shade val="85000"/>
            </a:srgbClr>
          </a:solidFill>
          <a:ln>
            <a:noFill/>
          </a:ln>
          <a:effectLst/>
        </p:spPr>
      </p:pic>
      <p:sp>
        <p:nvSpPr>
          <p:cNvPr id="16" name="TextBox 15">
            <a:extLst>
              <a:ext uri="{FF2B5EF4-FFF2-40B4-BE49-F238E27FC236}">
                <a16:creationId xmlns:a16="http://schemas.microsoft.com/office/drawing/2014/main" xmlns="" id="{B03B55FC-11D3-4F0B-BF9F-4D98C55D62CD}"/>
              </a:ext>
            </a:extLst>
          </p:cNvPr>
          <p:cNvSpPr txBox="1"/>
          <p:nvPr/>
        </p:nvSpPr>
        <p:spPr>
          <a:xfrm>
            <a:off x="1076749" y="6174424"/>
            <a:ext cx="2289357" cy="584775"/>
          </a:xfrm>
          <a:prstGeom prst="rect">
            <a:avLst/>
          </a:prstGeom>
          <a:noFill/>
        </p:spPr>
        <p:txBody>
          <a:bodyPr wrap="square" rtlCol="0">
            <a:spAutoFit/>
          </a:bodyPr>
          <a:lstStyle/>
          <a:p>
            <a:r>
              <a:rPr lang="en-US" sz="3200" dirty="0">
                <a:solidFill>
                  <a:schemeClr val="bg1"/>
                </a:solidFill>
                <a:latin typeface="Corbel" panose="020B0503020204020204" pitchFamily="34" charset="0"/>
              </a:rPr>
              <a:t>Dashboard</a:t>
            </a:r>
          </a:p>
        </p:txBody>
      </p:sp>
      <p:sp>
        <p:nvSpPr>
          <p:cNvPr id="23" name="TextBox 22">
            <a:extLst>
              <a:ext uri="{FF2B5EF4-FFF2-40B4-BE49-F238E27FC236}">
                <a16:creationId xmlns:a16="http://schemas.microsoft.com/office/drawing/2014/main" xmlns="" id="{3E691254-30B3-419C-9852-5F0555452264}"/>
              </a:ext>
            </a:extLst>
          </p:cNvPr>
          <p:cNvSpPr txBox="1"/>
          <p:nvPr/>
        </p:nvSpPr>
        <p:spPr>
          <a:xfrm>
            <a:off x="4816549" y="6186313"/>
            <a:ext cx="2907159" cy="584775"/>
          </a:xfrm>
          <a:prstGeom prst="rect">
            <a:avLst/>
          </a:prstGeom>
          <a:noFill/>
        </p:spPr>
        <p:txBody>
          <a:bodyPr wrap="square" rtlCol="0">
            <a:spAutoFit/>
          </a:bodyPr>
          <a:lstStyle/>
          <a:p>
            <a:r>
              <a:rPr lang="en-US" sz="3200" dirty="0">
                <a:solidFill>
                  <a:schemeClr val="bg1"/>
                </a:solidFill>
                <a:latin typeface="Corbel" panose="020B0503020204020204" pitchFamily="34" charset="0"/>
              </a:rPr>
              <a:t>Progress Map</a:t>
            </a:r>
          </a:p>
        </p:txBody>
      </p:sp>
      <p:sp>
        <p:nvSpPr>
          <p:cNvPr id="24" name="TextBox 23">
            <a:extLst>
              <a:ext uri="{FF2B5EF4-FFF2-40B4-BE49-F238E27FC236}">
                <a16:creationId xmlns:a16="http://schemas.microsoft.com/office/drawing/2014/main" xmlns="" id="{0CCCAE7F-6D78-4B80-B9C1-43F86AA4A45E}"/>
              </a:ext>
            </a:extLst>
          </p:cNvPr>
          <p:cNvSpPr txBox="1"/>
          <p:nvPr/>
        </p:nvSpPr>
        <p:spPr>
          <a:xfrm>
            <a:off x="8248806" y="6235978"/>
            <a:ext cx="3940019" cy="461665"/>
          </a:xfrm>
          <a:prstGeom prst="rect">
            <a:avLst/>
          </a:prstGeom>
          <a:solidFill>
            <a:srgbClr val="8DC63F"/>
          </a:solidFill>
        </p:spPr>
        <p:txBody>
          <a:bodyPr wrap="square" rtlCol="0">
            <a:spAutoFit/>
          </a:bodyPr>
          <a:lstStyle/>
          <a:p>
            <a:r>
              <a:rPr lang="en-US" sz="2400" dirty="0">
                <a:solidFill>
                  <a:schemeClr val="bg1"/>
                </a:solidFill>
                <a:latin typeface="Corbel" panose="020B0503020204020204" pitchFamily="34" charset="0"/>
              </a:rPr>
              <a:t>Neighborhood Infographics</a:t>
            </a:r>
          </a:p>
        </p:txBody>
      </p:sp>
      <p:pic>
        <p:nvPicPr>
          <p:cNvPr id="38" name="Content Placeholder 37" descr="A close up of text on a white background&#10;&#10;Description generated with high confidence">
            <a:extLst>
              <a:ext uri="{FF2B5EF4-FFF2-40B4-BE49-F238E27FC236}">
                <a16:creationId xmlns:a16="http://schemas.microsoft.com/office/drawing/2014/main" xmlns="" id="{49531FFE-7990-43A8-9236-384005EDB905}"/>
              </a:ext>
            </a:extLst>
          </p:cNvPr>
          <p:cNvPicPr>
            <a:picLocks noGrp="1" noChangeAspect="1"/>
          </p:cNvPicPr>
          <p:nvPr>
            <p:ph sz="quarter" idx="10"/>
          </p:nvPr>
        </p:nvPicPr>
        <p:blipFill>
          <a:blip r:embed="rId8"/>
          <a:stretch>
            <a:fillRect/>
          </a:stretch>
        </p:blipFill>
        <p:spPr>
          <a:xfrm>
            <a:off x="1069916" y="4341592"/>
            <a:ext cx="2185311" cy="187828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7879822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E4CD6765-32B0-4F73-94FB-DB2CDFDF8AF7}"/>
              </a:ext>
            </a:extLst>
          </p:cNvPr>
          <p:cNvSpPr/>
          <p:nvPr/>
        </p:nvSpPr>
        <p:spPr>
          <a:xfrm>
            <a:off x="-3837112" y="1545000"/>
            <a:ext cx="6371925" cy="6162450"/>
          </a:xfrm>
          <a:prstGeom prst="ellipse">
            <a:avLst/>
          </a:prstGeom>
          <a:solidFill>
            <a:srgbClr val="8DC6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93687" y="329175"/>
            <a:ext cx="11601449" cy="1231106"/>
          </a:xfrm>
          <a:prstGeom prst="rect">
            <a:avLst/>
          </a:prstGeom>
          <a:noFill/>
        </p:spPr>
        <p:txBody>
          <a:bodyPr wrap="square" rtlCol="0">
            <a:spAutoFit/>
          </a:bodyPr>
          <a:lstStyle/>
          <a:p>
            <a:r>
              <a:rPr lang="en-US" sz="3700" b="1" dirty="0">
                <a:solidFill>
                  <a:schemeClr val="bg1"/>
                </a:solidFill>
              </a:rPr>
              <a:t>A Westside Data Story:</a:t>
            </a:r>
          </a:p>
          <a:p>
            <a:r>
              <a:rPr lang="en-US" sz="3700" b="1" dirty="0">
                <a:solidFill>
                  <a:schemeClr val="bg1"/>
                </a:solidFill>
              </a:rPr>
              <a:t>Where We’ve Been, Where We Are, Where We Are Going</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1637" y="8561567"/>
            <a:ext cx="1841500" cy="1739900"/>
          </a:xfrm>
          <a:prstGeom prst="rect">
            <a:avLst/>
          </a:prstGeom>
        </p:spPr>
      </p:pic>
      <p:sp>
        <p:nvSpPr>
          <p:cNvPr id="14" name="TextBox 13"/>
          <p:cNvSpPr txBox="1"/>
          <p:nvPr/>
        </p:nvSpPr>
        <p:spPr>
          <a:xfrm>
            <a:off x="565318" y="4641506"/>
            <a:ext cx="1693989" cy="1754326"/>
          </a:xfrm>
          <a:prstGeom prst="rect">
            <a:avLst/>
          </a:prstGeom>
          <a:noFill/>
        </p:spPr>
        <p:txBody>
          <a:bodyPr wrap="square" rtlCol="0">
            <a:spAutoFit/>
          </a:bodyPr>
          <a:lstStyle/>
          <a:p>
            <a:r>
              <a:rPr lang="en-US" dirty="0">
                <a:solidFill>
                  <a:schemeClr val="bg1"/>
                </a:solidFill>
              </a:rPr>
              <a:t>Moderator:</a:t>
            </a:r>
          </a:p>
          <a:p>
            <a:r>
              <a:rPr lang="en-US" dirty="0">
                <a:solidFill>
                  <a:schemeClr val="bg1"/>
                </a:solidFill>
              </a:rPr>
              <a:t>Andre Dickens,</a:t>
            </a:r>
          </a:p>
          <a:p>
            <a:r>
              <a:rPr lang="en-US" dirty="0">
                <a:solidFill>
                  <a:schemeClr val="bg1"/>
                </a:solidFill>
              </a:rPr>
              <a:t>Georgia Community Leader,</a:t>
            </a:r>
          </a:p>
          <a:p>
            <a:r>
              <a:rPr lang="en-US" dirty="0">
                <a:solidFill>
                  <a:schemeClr val="bg1"/>
                </a:solidFill>
              </a:rPr>
              <a:t>TechBridge</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4144" y="2375603"/>
            <a:ext cx="1585887" cy="161506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32254" r="10802" b="5417"/>
          <a:stretch/>
        </p:blipFill>
        <p:spPr>
          <a:xfrm>
            <a:off x="8364910" y="2334766"/>
            <a:ext cx="1578667" cy="161506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a:blip r:embed="rId6"/>
          <a:stretch>
            <a:fillRect/>
          </a:stretch>
        </p:blipFill>
        <p:spPr>
          <a:xfrm>
            <a:off x="10269904" y="2375603"/>
            <a:ext cx="1615063" cy="161506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5" name="TextBox 14"/>
          <p:cNvSpPr txBox="1"/>
          <p:nvPr/>
        </p:nvSpPr>
        <p:spPr>
          <a:xfrm>
            <a:off x="2644499" y="4127958"/>
            <a:ext cx="1585887" cy="1754326"/>
          </a:xfrm>
          <a:prstGeom prst="rect">
            <a:avLst/>
          </a:prstGeom>
          <a:noFill/>
          <a:ln>
            <a:noFill/>
          </a:ln>
        </p:spPr>
        <p:txBody>
          <a:bodyPr wrap="square" rtlCol="0">
            <a:spAutoFit/>
          </a:bodyPr>
          <a:lstStyle/>
          <a:p>
            <a:r>
              <a:rPr lang="en-US" dirty="0">
                <a:solidFill>
                  <a:schemeClr val="bg1"/>
                </a:solidFill>
              </a:rPr>
              <a:t>Panelist:</a:t>
            </a:r>
          </a:p>
          <a:p>
            <a:r>
              <a:rPr lang="en-US" dirty="0">
                <a:solidFill>
                  <a:schemeClr val="bg1"/>
                </a:solidFill>
              </a:rPr>
              <a:t>John </a:t>
            </a:r>
            <a:r>
              <a:rPr lang="en-US" dirty="0" err="1">
                <a:solidFill>
                  <a:schemeClr val="bg1"/>
                </a:solidFill>
              </a:rPr>
              <a:t>Ahmann</a:t>
            </a:r>
            <a:r>
              <a:rPr lang="en-US" dirty="0">
                <a:solidFill>
                  <a:schemeClr val="bg1"/>
                </a:solidFill>
              </a:rPr>
              <a:t>,</a:t>
            </a:r>
          </a:p>
          <a:p>
            <a:r>
              <a:rPr lang="en-US" dirty="0">
                <a:solidFill>
                  <a:schemeClr val="bg1"/>
                </a:solidFill>
              </a:rPr>
              <a:t>Executive Director,</a:t>
            </a:r>
          </a:p>
          <a:p>
            <a:r>
              <a:rPr lang="en-US" dirty="0">
                <a:solidFill>
                  <a:schemeClr val="bg1"/>
                </a:solidFill>
              </a:rPr>
              <a:t>Westside Future Fund</a:t>
            </a:r>
          </a:p>
        </p:txBody>
      </p:sp>
      <p:sp>
        <p:nvSpPr>
          <p:cNvPr id="16" name="TextBox 15"/>
          <p:cNvSpPr txBox="1"/>
          <p:nvPr/>
        </p:nvSpPr>
        <p:spPr>
          <a:xfrm>
            <a:off x="8364909" y="4175112"/>
            <a:ext cx="1578667" cy="1754326"/>
          </a:xfrm>
          <a:prstGeom prst="rect">
            <a:avLst/>
          </a:prstGeom>
          <a:noFill/>
          <a:ln>
            <a:noFill/>
          </a:ln>
        </p:spPr>
        <p:txBody>
          <a:bodyPr wrap="square" rtlCol="0">
            <a:spAutoFit/>
          </a:bodyPr>
          <a:lstStyle/>
          <a:p>
            <a:r>
              <a:rPr lang="en-US" dirty="0">
                <a:solidFill>
                  <a:schemeClr val="bg1"/>
                </a:solidFill>
              </a:rPr>
              <a:t>Panelist:</a:t>
            </a:r>
          </a:p>
          <a:p>
            <a:r>
              <a:rPr lang="en-US" dirty="0">
                <a:solidFill>
                  <a:schemeClr val="bg1"/>
                </a:solidFill>
              </a:rPr>
              <a:t>Karen Cramer,</a:t>
            </a:r>
          </a:p>
          <a:p>
            <a:r>
              <a:rPr lang="en-US" dirty="0">
                <a:solidFill>
                  <a:schemeClr val="bg1"/>
                </a:solidFill>
              </a:rPr>
              <a:t>Performance Measurement Group Leader,</a:t>
            </a:r>
          </a:p>
          <a:p>
            <a:r>
              <a:rPr lang="en-US" dirty="0">
                <a:solidFill>
                  <a:schemeClr val="bg1"/>
                </a:solidFill>
              </a:rPr>
              <a:t>TechBridge</a:t>
            </a:r>
          </a:p>
        </p:txBody>
      </p:sp>
      <p:sp>
        <p:nvSpPr>
          <p:cNvPr id="17" name="TextBox 16"/>
          <p:cNvSpPr txBox="1"/>
          <p:nvPr/>
        </p:nvSpPr>
        <p:spPr>
          <a:xfrm>
            <a:off x="10269904" y="4175112"/>
            <a:ext cx="2078832" cy="2031325"/>
          </a:xfrm>
          <a:prstGeom prst="rect">
            <a:avLst/>
          </a:prstGeom>
          <a:noFill/>
          <a:ln>
            <a:noFill/>
          </a:ln>
        </p:spPr>
        <p:txBody>
          <a:bodyPr wrap="square" rtlCol="0">
            <a:spAutoFit/>
          </a:bodyPr>
          <a:lstStyle/>
          <a:p>
            <a:r>
              <a:rPr lang="en-US" dirty="0">
                <a:solidFill>
                  <a:schemeClr val="bg1"/>
                </a:solidFill>
              </a:rPr>
              <a:t>Panelist: Karen Rogers</a:t>
            </a:r>
          </a:p>
          <a:p>
            <a:r>
              <a:rPr lang="en-US" dirty="0">
                <a:solidFill>
                  <a:schemeClr val="bg1"/>
                </a:solidFill>
              </a:rPr>
              <a:t>Director of Community Development,</a:t>
            </a:r>
          </a:p>
          <a:p>
            <a:r>
              <a:rPr lang="en-US" dirty="0">
                <a:solidFill>
                  <a:schemeClr val="bg1"/>
                </a:solidFill>
              </a:rPr>
              <a:t>Atlanta Police Foundation</a:t>
            </a:r>
          </a:p>
        </p:txBody>
      </p:sp>
      <p:pic>
        <p:nvPicPr>
          <p:cNvPr id="4" name="Picture 3" descr="A person wearing a suit and tie&#10;&#10;Description generated with very high confidence">
            <a:extLst>
              <a:ext uri="{FF2B5EF4-FFF2-40B4-BE49-F238E27FC236}">
                <a16:creationId xmlns:a16="http://schemas.microsoft.com/office/drawing/2014/main" xmlns="" id="{B5F700B4-22B7-4AC2-AD2B-7774718ED43E}"/>
              </a:ext>
            </a:extLst>
          </p:cNvPr>
          <p:cNvPicPr>
            <a:picLocks noChangeAspect="1"/>
          </p:cNvPicPr>
          <p:nvPr/>
        </p:nvPicPr>
        <p:blipFill rotWithShape="1">
          <a:blip r:embed="rId7"/>
          <a:srcRect l="13682" t="4306" r="8456" b="47607"/>
          <a:stretch/>
        </p:blipFill>
        <p:spPr>
          <a:xfrm>
            <a:off x="339400" y="3056477"/>
            <a:ext cx="1694494" cy="1569748"/>
          </a:xfrm>
          <a:prstGeom prst="roundRect">
            <a:avLst>
              <a:gd name="adj" fmla="val 8594"/>
            </a:avLst>
          </a:prstGeom>
          <a:solidFill>
            <a:srgbClr val="FFFFFF">
              <a:shade val="85000"/>
            </a:srgbClr>
          </a:solidFill>
          <a:ln>
            <a:noFill/>
          </a:ln>
          <a:effectLst/>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t="11992" b="14812"/>
          <a:stretch/>
        </p:blipFill>
        <p:spPr>
          <a:xfrm>
            <a:off x="6442527" y="2350485"/>
            <a:ext cx="1585887" cy="156973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8" name="TextBox 17"/>
          <p:cNvSpPr txBox="1"/>
          <p:nvPr/>
        </p:nvSpPr>
        <p:spPr>
          <a:xfrm>
            <a:off x="6436324" y="4175112"/>
            <a:ext cx="1808081" cy="2585323"/>
          </a:xfrm>
          <a:prstGeom prst="rect">
            <a:avLst/>
          </a:prstGeom>
          <a:noFill/>
          <a:ln>
            <a:noFill/>
          </a:ln>
        </p:spPr>
        <p:txBody>
          <a:bodyPr wrap="square" rtlCol="0">
            <a:spAutoFit/>
          </a:bodyPr>
          <a:lstStyle/>
          <a:p>
            <a:r>
              <a:rPr lang="en-US" dirty="0">
                <a:solidFill>
                  <a:schemeClr val="bg1"/>
                </a:solidFill>
              </a:rPr>
              <a:t>Panelist:</a:t>
            </a:r>
          </a:p>
          <a:p>
            <a:r>
              <a:rPr lang="en-US" dirty="0" smtClean="0">
                <a:solidFill>
                  <a:schemeClr val="bg1"/>
                </a:solidFill>
              </a:rPr>
              <a:t>Rodney Milton</a:t>
            </a:r>
            <a:r>
              <a:rPr lang="en-US" dirty="0">
                <a:solidFill>
                  <a:schemeClr val="bg1"/>
                </a:solidFill>
              </a:rPr>
              <a:t> </a:t>
            </a:r>
            <a:r>
              <a:rPr lang="en-US" dirty="0" smtClean="0">
                <a:solidFill>
                  <a:schemeClr val="bg1"/>
                </a:solidFill>
              </a:rPr>
              <a:t>Jr.,</a:t>
            </a:r>
            <a:endParaRPr lang="en-US" dirty="0">
              <a:solidFill>
                <a:schemeClr val="bg1"/>
              </a:solidFill>
            </a:endParaRPr>
          </a:p>
          <a:p>
            <a:r>
              <a:rPr lang="en-US" dirty="0" smtClean="0">
                <a:solidFill>
                  <a:schemeClr val="bg1"/>
                </a:solidFill>
              </a:rPr>
              <a:t>Asst. Director of Neighborhood Revitalization, Atlanta Department of City Planning</a:t>
            </a:r>
            <a:endParaRPr lang="en-US" dirty="0">
              <a:solidFill>
                <a:schemeClr val="bg1"/>
              </a:solidFill>
            </a:endParaRP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86527" y="2371162"/>
            <a:ext cx="1619504" cy="161950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9" name="TextBox 18"/>
          <p:cNvSpPr txBox="1"/>
          <p:nvPr/>
        </p:nvSpPr>
        <p:spPr>
          <a:xfrm>
            <a:off x="4432124" y="4175112"/>
            <a:ext cx="1970234" cy="1754326"/>
          </a:xfrm>
          <a:prstGeom prst="rect">
            <a:avLst/>
          </a:prstGeom>
          <a:noFill/>
          <a:ln>
            <a:noFill/>
          </a:ln>
        </p:spPr>
        <p:txBody>
          <a:bodyPr wrap="square" rtlCol="0">
            <a:spAutoFit/>
          </a:bodyPr>
          <a:lstStyle/>
          <a:p>
            <a:r>
              <a:rPr lang="en-US" dirty="0">
                <a:solidFill>
                  <a:schemeClr val="bg1"/>
                </a:solidFill>
              </a:rPr>
              <a:t>Panelist:</a:t>
            </a:r>
          </a:p>
          <a:p>
            <a:r>
              <a:rPr lang="en-US" dirty="0" smtClean="0">
                <a:solidFill>
                  <a:schemeClr val="bg1"/>
                </a:solidFill>
              </a:rPr>
              <a:t>Frank Fernandez,</a:t>
            </a:r>
            <a:endParaRPr lang="en-US" dirty="0">
              <a:solidFill>
                <a:schemeClr val="bg1"/>
              </a:solidFill>
            </a:endParaRPr>
          </a:p>
          <a:p>
            <a:r>
              <a:rPr lang="en-US" dirty="0" smtClean="0">
                <a:solidFill>
                  <a:schemeClr val="bg1"/>
                </a:solidFill>
              </a:rPr>
              <a:t>VP Community Development,</a:t>
            </a:r>
            <a:endParaRPr lang="en-US" dirty="0">
              <a:solidFill>
                <a:schemeClr val="bg1"/>
              </a:solidFill>
            </a:endParaRPr>
          </a:p>
          <a:p>
            <a:r>
              <a:rPr lang="en-US" dirty="0" smtClean="0">
                <a:solidFill>
                  <a:schemeClr val="bg1"/>
                </a:solidFill>
              </a:rPr>
              <a:t>Arthur M. Blank Family Foundation</a:t>
            </a:r>
            <a:endParaRPr lang="en-US" dirty="0">
              <a:solidFill>
                <a:schemeClr val="bg1"/>
              </a:solidFill>
            </a:endParaRPr>
          </a:p>
        </p:txBody>
      </p:sp>
    </p:spTree>
    <p:extLst>
      <p:ext uri="{BB962C8B-B14F-4D97-AF65-F5344CB8AC3E}">
        <p14:creationId xmlns:p14="http://schemas.microsoft.com/office/powerpoint/2010/main" val="7460447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BB845A318FC041BB9CD321B0B34BA5" ma:contentTypeVersion="13" ma:contentTypeDescription="Create a new document." ma:contentTypeScope="" ma:versionID="2a460641b1d7d2f744832bd570171521">
  <xsd:schema xmlns:xsd="http://www.w3.org/2001/XMLSchema" xmlns:xs="http://www.w3.org/2001/XMLSchema" xmlns:p="http://schemas.microsoft.com/office/2006/metadata/properties" xmlns:ns2="ba7b678c-a68f-48de-ab14-93962745ee61" xmlns:ns3="f0019bbc-e6ef-43ae-8c31-58e2b704f798" xmlns:ns4="6116c7fa-beca-491b-8985-350b4b4e4f11" targetNamespace="http://schemas.microsoft.com/office/2006/metadata/properties" ma:root="true" ma:fieldsID="2cc3bd067f3cf352b031fdd0ffe097b1" ns2:_="" ns3:_="" ns4:_="">
    <xsd:import namespace="ba7b678c-a68f-48de-ab14-93962745ee61"/>
    <xsd:import namespace="f0019bbc-e6ef-43ae-8c31-58e2b704f798"/>
    <xsd:import namespace="6116c7fa-beca-491b-8985-350b4b4e4f11"/>
    <xsd:element name="properties">
      <xsd:complexType>
        <xsd:sequence>
          <xsd:element name="documentManagement">
            <xsd:complexType>
              <xsd:all>
                <xsd:element ref="ns2:SharedWithUsers" minOccurs="0"/>
                <xsd:element ref="ns3:TaxKeywordTaxHTField" minOccurs="0"/>
                <xsd:element ref="ns3:TaxCatchAll" minOccurs="0"/>
                <xsd:element ref="ns2:SharingHintHash" minOccurs="0"/>
                <xsd:element ref="ns2:SharedWithDetails" minOccurs="0"/>
                <xsd:element ref="ns2:LastSharedByUser" minOccurs="0"/>
                <xsd:element ref="ns2:LastSharedByTime" minOccurs="0"/>
                <xsd:element ref="ns4:MediaServiceMetadata" minOccurs="0"/>
                <xsd:element ref="ns4:MediaServiceFastMetadata" minOccurs="0"/>
                <xsd:element ref="ns4:MediaServiceAutoTags" minOccurs="0"/>
                <xsd:element ref="ns4:MediaServiceOCR"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7b678c-a68f-48de-ab14-93962745ee6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internalName="SharingHintHash" ma:readOnly="true">
      <xsd:simpleType>
        <xsd:restriction base="dms:Text"/>
      </xsd:simpleType>
    </xsd:element>
    <xsd:element name="SharedWithDetails" ma:index="13" nillable="true" ma:displayName="Shared With Details" ma:internalName="SharedWithDetails" ma:readOnly="true">
      <xsd:simpleType>
        <xsd:restriction base="dms:Note">
          <xsd:maxLength value="255"/>
        </xsd:restriction>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0019bbc-e6ef-43ae-8c31-58e2b704f798" elementFormDefault="qualified">
    <xsd:import namespace="http://schemas.microsoft.com/office/2006/documentManagement/types"/>
    <xsd:import namespace="http://schemas.microsoft.com/office/infopath/2007/PartnerControls"/>
    <xsd:element name="TaxKeywordTaxHTField" ma:index="10" nillable="true" ma:taxonomy="true" ma:internalName="TaxKeywordTaxHTField" ma:taxonomyFieldName="TaxKeyword" ma:displayName="Enterprise Keywords" ma:fieldId="{23f27201-bee3-471e-b2e7-b64fd8b7ca38}" ma:taxonomyMulti="true" ma:sspId="6ae1bcc6-decf-4eff-9d11-64765f7ea773" ma:termSetId="00000000-0000-0000-0000-000000000000" ma:anchorId="00000000-0000-0000-0000-000000000000" ma:open="true" ma:isKeyword="true">
      <xsd:complexType>
        <xsd:sequence>
          <xsd:element ref="pc:Terms" minOccurs="0" maxOccurs="1"/>
        </xsd:sequence>
      </xsd:complexType>
    </xsd:element>
    <xsd:element name="TaxCatchAll" ma:index="11" nillable="true" ma:displayName="Taxonomy Catch All Column" ma:hidden="true" ma:list="{9b2d864a-aaf9-4fa7-9f28-fda08e005a59}" ma:internalName="TaxCatchAll" ma:showField="CatchAllData" ma:web="f0019bbc-e6ef-43ae-8c31-58e2b704f79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116c7fa-beca-491b-8985-350b4b4e4f11"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AutoTags" ma:index="18"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0019bbc-e6ef-43ae-8c31-58e2b704f798"/>
    <TaxKeywordTaxHTField xmlns="f0019bbc-e6ef-43ae-8c31-58e2b704f798">
      <Terms xmlns="http://schemas.microsoft.com/office/infopath/2007/PartnerControls"/>
    </TaxKeywordTaxHTField>
    <SharedWithUsers xmlns="ba7b678c-a68f-48de-ab14-93962745ee61">
      <UserInfo>
        <DisplayName>Bud Kitchin</DisplayName>
        <AccountId>660</AccountId>
        <AccountType/>
      </UserInfo>
      <UserInfo>
        <DisplayName>Sean Williams</DisplayName>
        <AccountId>84</AccountId>
        <AccountType/>
      </UserInfo>
      <UserInfo>
        <DisplayName>Andre Dickens</DisplayName>
        <AccountId>473</AccountId>
        <AccountType/>
      </UserInfo>
      <UserInfo>
        <DisplayName>Karen Cramer</DisplayName>
        <AccountId>263</AccountId>
        <AccountType/>
      </UserInfo>
    </SharedWithUsers>
  </documentManagement>
</p:properties>
</file>

<file path=customXml/itemProps1.xml><?xml version="1.0" encoding="utf-8"?>
<ds:datastoreItem xmlns:ds="http://schemas.openxmlformats.org/officeDocument/2006/customXml" ds:itemID="{28D8D73C-CB02-4279-B708-75D683E442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7b678c-a68f-48de-ab14-93962745ee61"/>
    <ds:schemaRef ds:uri="f0019bbc-e6ef-43ae-8c31-58e2b704f798"/>
    <ds:schemaRef ds:uri="6116c7fa-beca-491b-8985-350b4b4e4f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025E19-AE25-4A4A-86D9-CF1DDD5990A5}">
  <ds:schemaRefs>
    <ds:schemaRef ds:uri="http://schemas.microsoft.com/sharepoint/v3/contenttype/forms"/>
  </ds:schemaRefs>
</ds:datastoreItem>
</file>

<file path=customXml/itemProps3.xml><?xml version="1.0" encoding="utf-8"?>
<ds:datastoreItem xmlns:ds="http://schemas.openxmlformats.org/officeDocument/2006/customXml" ds:itemID="{4CF1D1AA-825C-41B6-A577-FC92A2FE2BBC}">
  <ds:schemaRefs>
    <ds:schemaRef ds:uri="http://purl.org/dc/terms/"/>
    <ds:schemaRef ds:uri="http://schemas.openxmlformats.org/package/2006/metadata/core-properties"/>
    <ds:schemaRef ds:uri="f0019bbc-e6ef-43ae-8c31-58e2b704f798"/>
    <ds:schemaRef ds:uri="ba7b678c-a68f-48de-ab14-93962745ee61"/>
    <ds:schemaRef ds:uri="http://schemas.microsoft.com/office/2006/metadata/properties"/>
    <ds:schemaRef ds:uri="http://schemas.microsoft.com/office/infopath/2007/PartnerControls"/>
    <ds:schemaRef ds:uri="http://purl.org/dc/elements/1.1/"/>
    <ds:schemaRef ds:uri="http://schemas.microsoft.com/office/2006/documentManagement/types"/>
    <ds:schemaRef ds:uri="http://purl.org/dc/dcmitype/"/>
    <ds:schemaRef ds:uri="6116c7fa-beca-491b-8985-350b4b4e4f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20831</TotalTime>
  <Words>471</Words>
  <Application>Microsoft Macintosh PowerPoint</Application>
  <PresentationFormat>Custom</PresentationFormat>
  <Paragraphs>88</Paragraphs>
  <Slides>11</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Calibri</vt:lpstr>
      <vt:lpstr>Corbel</vt:lpstr>
      <vt:lpstr>Helvetica Light</vt:lpstr>
      <vt:lpstr>Lucida Grande</vt:lpstr>
      <vt:lpstr>Montserrat</vt:lpstr>
      <vt:lpstr>Arial</vt:lpstr>
      <vt:lpstr>Office Theme</vt:lpstr>
      <vt:lpstr>1_Office Theme</vt:lpstr>
      <vt:lpstr>Transform westside summit April 20, 2018</vt:lpstr>
      <vt:lpstr>Our Mission</vt:lpstr>
      <vt:lpstr>Techbridge Westside partners</vt:lpstr>
      <vt:lpstr>Success requires a collective approach </vt:lpstr>
      <vt:lpstr>Our vision for poverty alleviation</vt:lpstr>
      <vt:lpstr> The Westside Community Dashboard:  A Collective Approach </vt:lpstr>
      <vt:lpstr>westside community dashboard</vt:lpstr>
      <vt:lpstr>Introducing:  the westside community dashboard  www.westsideprogress.org</vt:lpstr>
      <vt:lpstr>PowerPoint Presentation</vt:lpstr>
      <vt:lpstr>Introducing Techbridge  technology career program</vt:lpstr>
      <vt:lpstr>PowerPoint Presentation</vt:lpstr>
    </vt:vector>
  </TitlesOfParts>
  <Company>Lampe-Farley Communications</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Intern</dc:creator>
  <cp:lastModifiedBy>Karen Cramer</cp:lastModifiedBy>
  <cp:revision>239</cp:revision>
  <cp:lastPrinted>2018-02-19T18:22:40Z</cp:lastPrinted>
  <dcterms:created xsi:type="dcterms:W3CDTF">2017-08-10T04:19:54Z</dcterms:created>
  <dcterms:modified xsi:type="dcterms:W3CDTF">2018-04-19T20:50:54Z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0x010100C2BB845A318FC041BB9CD321B0B34BA5</vt:lpwstr>
  </property>
</Properties>
</file>